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3" r:id="rId3"/>
    <p:sldMasterId id="2147483706" r:id="rId4"/>
  </p:sldMasterIdLst>
  <p:notesMasterIdLst>
    <p:notesMasterId r:id="rId20"/>
  </p:notesMasterIdLst>
  <p:sldIdLst>
    <p:sldId id="256" r:id="rId5"/>
    <p:sldId id="259" r:id="rId6"/>
    <p:sldId id="258" r:id="rId7"/>
    <p:sldId id="265" r:id="rId8"/>
    <p:sldId id="266" r:id="rId9"/>
    <p:sldId id="271" r:id="rId10"/>
    <p:sldId id="261" r:id="rId11"/>
    <p:sldId id="262" r:id="rId12"/>
    <p:sldId id="263" r:id="rId13"/>
    <p:sldId id="264" r:id="rId14"/>
    <p:sldId id="272" r:id="rId15"/>
    <p:sldId id="273" r:id="rId16"/>
    <p:sldId id="276" r:id="rId17"/>
    <p:sldId id="282" r:id="rId18"/>
    <p:sldId id="281" r:id="rId19"/>
  </p:sldIdLst>
  <p:sldSz cx="13442950" cy="7561263"/>
  <p:notesSz cx="7315200" cy="9601200"/>
  <p:embeddedFontLst>
    <p:embeddedFont>
      <p:font typeface="Arial Black" panose="020B0A04020102020204" pitchFamily="34" charset="0"/>
      <p:regular r:id="rId21"/>
      <p:bold r:id="rId22"/>
    </p:embeddedFont>
    <p:embeddedFont>
      <p:font typeface="Calibri" panose="020F0502020204030204" pitchFamily="34" charset="0"/>
      <p:regular r:id="rId23"/>
      <p:bold r:id="rId24"/>
      <p:italic r:id="rId25"/>
      <p:boldItalic r:id="rId26"/>
    </p:embeddedFont>
    <p:embeddedFont>
      <p:font typeface="Oswald" panose="00000500000000000000" pitchFamily="2" charset="0"/>
      <p:regular r:id="rId27"/>
      <p:bold r:id="rId28"/>
    </p:embeddedFont>
    <p:embeddedFont>
      <p:font typeface="Roboto" panose="02000000000000000000" pitchFamily="2" charset="0"/>
      <p:regular r:id="rId29"/>
      <p:bold r:id="rId30"/>
      <p:italic r:id="rId31"/>
      <p:boldItalic r:id="rId32"/>
    </p:embeddedFont>
    <p:embeddedFont>
      <p:font typeface="Roboto Light"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468">
          <p15:clr>
            <a:srgbClr val="A4A3A4"/>
          </p15:clr>
        </p15:guide>
        <p15:guide id="2" pos="4205">
          <p15:clr>
            <a:srgbClr val="A4A3A4"/>
          </p15:clr>
        </p15:guide>
        <p15:guide id="3" orient="horz" pos="31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p32w1VUyuGocWolNOE5iwlvIh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590" y="54"/>
      </p:cViewPr>
      <p:guideLst>
        <p:guide orient="horz" pos="4468"/>
        <p:guide pos="4205"/>
        <p:guide orient="horz" pos="3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56" Type="http://customschemas.google.com/relationships/presentationmetadata" Target="meta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pawf\Desktop\CO%202%20Einsparung%20BZ%20mit%20Statistischen%20Werten%2004.11.2019.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Gesamtausstoß 206.800.000 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E43-48D4-A9E9-11A138641AA4}"/>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1E43-48D4-A9E9-11A138641AA4}"/>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1E43-48D4-A9E9-11A138641A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43-48D4-A9E9-11A138641AA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43-48D4-A9E9-11A138641AA4}"/>
              </c:ext>
            </c:extLst>
          </c:dPt>
          <c:cat>
            <c:strRef>
              <c:f>Tabelle1!$A$2:$A$6</c:f>
              <c:strCache>
                <c:ptCount val="5"/>
                <c:pt idx="0">
                  <c:v>Raumwärme</c:v>
                </c:pt>
                <c:pt idx="1">
                  <c:v>Warmwasser</c:v>
                </c:pt>
                <c:pt idx="2">
                  <c:v>Kochen, Waschen, Geschirrspüler und Waschmaschinen</c:v>
                </c:pt>
                <c:pt idx="3">
                  <c:v>Beleuchtung</c:v>
                </c:pt>
                <c:pt idx="4">
                  <c:v>Elektrogeräte, Informations-, Kommunikationstechnologie</c:v>
                </c:pt>
              </c:strCache>
            </c:strRef>
          </c:cat>
          <c:val>
            <c:numRef>
              <c:f>Tabelle1!$B$2:$B$6</c:f>
              <c:numCache>
                <c:formatCode>General</c:formatCode>
                <c:ptCount val="5"/>
                <c:pt idx="0">
                  <c:v>60.1</c:v>
                </c:pt>
                <c:pt idx="1">
                  <c:v>11.9</c:v>
                </c:pt>
                <c:pt idx="2">
                  <c:v>10.7</c:v>
                </c:pt>
                <c:pt idx="3">
                  <c:v>3.1</c:v>
                </c:pt>
                <c:pt idx="4">
                  <c:v>14.2</c:v>
                </c:pt>
              </c:numCache>
            </c:numRef>
          </c:val>
          <c:extLst>
            <c:ext xmlns:c16="http://schemas.microsoft.com/office/drawing/2014/chart" uri="{C3380CC4-5D6E-409C-BE32-E72D297353CC}">
              <c16:uniqueId val="{0000000A-1E43-48D4-A9E9-11A138641AA4}"/>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3726899245508"/>
          <c:y val="8.3727034120734914E-2"/>
          <c:w val="0.8966272965879265"/>
          <c:h val="0.80746765420556199"/>
        </c:manualLayout>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chemeClr val="bg2">
                  <a:lumMod val="75000"/>
                </a:schemeClr>
              </a:solidFill>
              <a:ln>
                <a:noFill/>
              </a:ln>
              <a:effectLst/>
              <a:sp3d/>
            </c:spPr>
            <c:extLst>
              <c:ext xmlns:c16="http://schemas.microsoft.com/office/drawing/2014/chart" uri="{C3380CC4-5D6E-409C-BE32-E72D297353CC}">
                <c16:uniqueId val="{00000001-710F-4D06-A19D-731F5BC7A128}"/>
              </c:ext>
            </c:extLst>
          </c:dPt>
          <c:dPt>
            <c:idx val="1"/>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03-710F-4D06-A19D-731F5BC7A128}"/>
              </c:ext>
            </c:extLst>
          </c:dPt>
          <c:dPt>
            <c:idx val="2"/>
            <c:invertIfNegative val="0"/>
            <c:bubble3D val="0"/>
            <c:spPr>
              <a:solidFill>
                <a:schemeClr val="accent6">
                  <a:lumMod val="60000"/>
                  <a:lumOff val="40000"/>
                </a:schemeClr>
              </a:solidFill>
              <a:ln>
                <a:noFill/>
              </a:ln>
              <a:effectLst/>
              <a:sp3d/>
            </c:spPr>
            <c:extLst>
              <c:ext xmlns:c16="http://schemas.microsoft.com/office/drawing/2014/chart" uri="{C3380CC4-5D6E-409C-BE32-E72D297353CC}">
                <c16:uniqueId val="{00000005-710F-4D06-A19D-731F5BC7A128}"/>
              </c:ext>
            </c:extLst>
          </c:dPt>
          <c:dPt>
            <c:idx val="3"/>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7-710F-4D06-A19D-731F5BC7A128}"/>
              </c:ext>
            </c:extLst>
          </c:dPt>
          <c:dLbls>
            <c:dLbl>
              <c:idx val="0"/>
              <c:layout>
                <c:manualLayout>
                  <c:x val="-1.3508279384417002E-3"/>
                  <c:y val="0.2312520355575991"/>
                </c:manualLayout>
              </c:layout>
              <c:spPr>
                <a:noFill/>
                <a:ln w="12700" cap="flat" cmpd="sng" algn="ctr">
                  <a:solidFill>
                    <a:schemeClr val="accent3"/>
                  </a:solidFill>
                  <a:prstDash val="solid"/>
                  <a:miter lim="800000"/>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0F-4D06-A19D-731F5BC7A128}"/>
                </c:ext>
              </c:extLst>
            </c:dLbl>
            <c:dLbl>
              <c:idx val="1"/>
              <c:layout>
                <c:manualLayout>
                  <c:x val="0"/>
                  <c:y val="0.22511848341232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0F-4D06-A19D-731F5BC7A128}"/>
                </c:ext>
              </c:extLst>
            </c:dLbl>
            <c:dLbl>
              <c:idx val="2"/>
              <c:layout>
                <c:manualLayout>
                  <c:x val="9.5317032739328635E-4"/>
                  <c:y val="0.272511830181811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0F-4D06-A19D-731F5BC7A128}"/>
                </c:ext>
              </c:extLst>
            </c:dLbl>
            <c:dLbl>
              <c:idx val="3"/>
              <c:layout>
                <c:manualLayout>
                  <c:x val="1.6244314489928524E-3"/>
                  <c:y val="0.16587687031821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0F-4D06-A19D-731F5BC7A12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Tabelle1!$A$10:$A$13</c:f>
              <c:strCache>
                <c:ptCount val="4"/>
                <c:pt idx="0">
                  <c:v>ÖL + Solar HU</c:v>
                </c:pt>
                <c:pt idx="1">
                  <c:v>Gas + Solar HU</c:v>
                </c:pt>
                <c:pt idx="2">
                  <c:v>Wärmepumpe</c:v>
                </c:pt>
                <c:pt idx="3">
                  <c:v>Brennstoffzelle</c:v>
                </c:pt>
              </c:strCache>
            </c:strRef>
          </c:cat>
          <c:val>
            <c:numRef>
              <c:f>Tabelle1!$H$10:$H$13</c:f>
              <c:numCache>
                <c:formatCode>0\ " Kg/a"</c:formatCode>
                <c:ptCount val="4"/>
                <c:pt idx="0">
                  <c:v>5011.1158536585372</c:v>
                </c:pt>
                <c:pt idx="1">
                  <c:v>4289.9451219512202</c:v>
                </c:pt>
                <c:pt idx="2">
                  <c:v>4183.6683673469388</c:v>
                </c:pt>
                <c:pt idx="3">
                  <c:v>2575.1785714285716</c:v>
                </c:pt>
              </c:numCache>
            </c:numRef>
          </c:val>
          <c:extLst>
            <c:ext xmlns:c16="http://schemas.microsoft.com/office/drawing/2014/chart" uri="{C3380CC4-5D6E-409C-BE32-E72D297353CC}">
              <c16:uniqueId val="{00000008-710F-4D06-A19D-731F5BC7A128}"/>
            </c:ext>
          </c:extLst>
        </c:ser>
        <c:dLbls>
          <c:showLegendKey val="0"/>
          <c:showVal val="0"/>
          <c:showCatName val="0"/>
          <c:showSerName val="0"/>
          <c:showPercent val="0"/>
          <c:showBubbleSize val="0"/>
        </c:dLbls>
        <c:gapWidth val="150"/>
        <c:shape val="box"/>
        <c:axId val="705427304"/>
        <c:axId val="705417792"/>
        <c:axId val="0"/>
      </c:bar3DChart>
      <c:catAx>
        <c:axId val="705427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705417792"/>
        <c:crosses val="autoZero"/>
        <c:auto val="1"/>
        <c:lblAlgn val="ctr"/>
        <c:lblOffset val="100"/>
        <c:noMultiLvlLbl val="0"/>
      </c:catAx>
      <c:valAx>
        <c:axId val="705417792"/>
        <c:scaling>
          <c:orientation val="minMax"/>
        </c:scaling>
        <c:delete val="0"/>
        <c:axPos val="l"/>
        <c:majorGridlines>
          <c:spPr>
            <a:ln w="9525" cap="flat" cmpd="sng" algn="ctr">
              <a:solidFill>
                <a:schemeClr val="tx1">
                  <a:lumMod val="15000"/>
                  <a:lumOff val="85000"/>
                </a:schemeClr>
              </a:solidFill>
              <a:round/>
            </a:ln>
            <a:effectLst/>
          </c:spPr>
        </c:majorGridlines>
        <c:numFmt formatCode="0\ &quot; Kg/a&quot;"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705427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6"/>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3550-4277-8FE2-1C1A8B371C57}"/>
              </c:ext>
            </c:extLst>
          </c:dPt>
          <c:dPt>
            <c:idx val="1"/>
            <c:bubble3D val="0"/>
            <c:explosion val="2"/>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3550-4277-8FE2-1C1A8B371C57}"/>
              </c:ext>
            </c:extLst>
          </c:dPt>
          <c:dPt>
            <c:idx val="2"/>
            <c:bubble3D val="0"/>
            <c:explosion val="6"/>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5-3550-4277-8FE2-1C1A8B371C57}"/>
              </c:ext>
            </c:extLst>
          </c:dPt>
          <c:val>
            <c:numRef>
              <c:f>Tabelle1!$B$1:$B$3</c:f>
              <c:numCache>
                <c:formatCode>0%</c:formatCode>
                <c:ptCount val="3"/>
                <c:pt idx="0">
                  <c:v>0.3</c:v>
                </c:pt>
                <c:pt idx="1">
                  <c:v>0.28999999999999998</c:v>
                </c:pt>
                <c:pt idx="2">
                  <c:v>0.41</c:v>
                </c:pt>
              </c:numCache>
            </c:numRef>
          </c:val>
          <c:extLst>
            <c:ext xmlns:c16="http://schemas.microsoft.com/office/drawing/2014/chart" uri="{C3380CC4-5D6E-409C-BE32-E72D297353CC}">
              <c16:uniqueId val="{00000006-3550-4277-8FE2-1C1A8B371C5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1"/>
    </a:solidFill>
    <a:ln>
      <a:noFill/>
    </a:ln>
    <a:effectLst>
      <a:outerShdw blurRad="50800" dist="38100" dir="2700000" algn="tl" rotWithShape="0">
        <a:prstClr val="black">
          <a:alpha val="40000"/>
        </a:prstClr>
      </a:outerShdw>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0.13034</cdr:x>
      <cdr:y>0.43773</cdr:y>
    </cdr:from>
    <cdr:to>
      <cdr:x>0.20892</cdr:x>
      <cdr:y>0.5</cdr:y>
    </cdr:to>
    <cdr:sp macro="" textlink="">
      <cdr:nvSpPr>
        <cdr:cNvPr id="5" name="Textfeld 4"/>
        <cdr:cNvSpPr txBox="1"/>
      </cdr:nvSpPr>
      <cdr:spPr>
        <a:xfrm xmlns:a="http://schemas.openxmlformats.org/drawingml/2006/main">
          <a:off x="1271513" y="2380040"/>
          <a:ext cx="76655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600">
              <a:solidFill>
                <a:schemeClr val="bg1"/>
              </a:solidFill>
            </a:rPr>
            <a:t>10,7%</a:t>
          </a:r>
          <a:endParaRPr lang="de-DE" sz="1600" dirty="0">
            <a:solidFill>
              <a:schemeClr val="bg1"/>
            </a:solidFill>
          </a:endParaRPr>
        </a:p>
      </cdr:txBody>
    </cdr:sp>
  </cdr:relSizeAnchor>
  <cdr:relSizeAnchor xmlns:cdr="http://schemas.openxmlformats.org/drawingml/2006/chartDrawing">
    <cdr:from>
      <cdr:x>0.15413</cdr:x>
      <cdr:y>0.31298</cdr:y>
    </cdr:from>
    <cdr:to>
      <cdr:x>0.22104</cdr:x>
      <cdr:y>0.37524</cdr:y>
    </cdr:to>
    <cdr:sp macro="" textlink="">
      <cdr:nvSpPr>
        <cdr:cNvPr id="6" name="Textfeld 5"/>
        <cdr:cNvSpPr txBox="1"/>
      </cdr:nvSpPr>
      <cdr:spPr>
        <a:xfrm xmlns:a="http://schemas.openxmlformats.org/drawingml/2006/main">
          <a:off x="1503546" y="1701718"/>
          <a:ext cx="652743"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600" dirty="0">
              <a:solidFill>
                <a:schemeClr val="bg1"/>
              </a:solidFill>
            </a:rPr>
            <a:t>3,1%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169920" cy="480060"/>
          </a:xfrm>
          <a:prstGeom prst="rect">
            <a:avLst/>
          </a:prstGeom>
          <a:noFill/>
          <a:ln>
            <a:noFill/>
          </a:ln>
        </p:spPr>
        <p:txBody>
          <a:bodyPr spcFirstLastPara="1" wrap="square" lIns="95925" tIns="47950" rIns="95925" bIns="4795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5925" tIns="47950" rIns="95925" bIns="4795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119473"/>
            <a:ext cx="3169920" cy="480060"/>
          </a:xfrm>
          <a:prstGeom prst="rect">
            <a:avLst/>
          </a:prstGeom>
          <a:noFill/>
          <a:ln>
            <a:noFill/>
          </a:ln>
        </p:spPr>
        <p:txBody>
          <a:bodyPr spcFirstLastPara="1" wrap="square" lIns="95925" tIns="47950" rIns="95925" bIns="4795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3"/>
            <a:ext cx="3169920" cy="480060"/>
          </a:xfrm>
          <a:prstGeom prst="rect">
            <a:avLst/>
          </a:prstGeom>
          <a:noFill/>
          <a:ln>
            <a:noFill/>
          </a:ln>
        </p:spPr>
        <p:txBody>
          <a:bodyPr spcFirstLastPara="1" wrap="square" lIns="95925" tIns="47950" rIns="95925" bIns="479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chemeClr val="dk1"/>
                </a:solidFill>
                <a:latin typeface="Calibri"/>
                <a:ea typeface="Calibri"/>
                <a:cs typeface="Calibri"/>
                <a:sym typeface="Calibri"/>
              </a:rPr>
              <a:t>‹Nr.›</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notes"/>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9: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Google Shape;7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Auf der Erzeugungsseite befinden sich jetzt eine Vielzahl an Erzeugern. Diese reagieren flexibel auf die Bedarfe. Wenn ein Überschuss auf der Stromseite da ist, dann nutze man diese ggf. im Sektor Mobilität oder für die Beheizung von Häusern. </a:t>
            </a:r>
            <a:endParaRPr/>
          </a:p>
          <a:p>
            <a:pPr marL="0" lvl="0" indent="0" algn="l" rtl="0">
              <a:lnSpc>
                <a:spcPct val="100000"/>
              </a:lnSpc>
              <a:spcBef>
                <a:spcPts val="0"/>
              </a:spcBef>
              <a:spcAft>
                <a:spcPts val="0"/>
              </a:spcAft>
              <a:buClr>
                <a:schemeClr val="dk1"/>
              </a:buClr>
              <a:buSzPts val="1100"/>
              <a:buFont typeface="Arial"/>
              <a:buNone/>
            </a:pPr>
            <a:r>
              <a:rPr lang="de-DE">
                <a:solidFill>
                  <a:schemeClr val="dk1"/>
                </a:solidFill>
              </a:rPr>
              <a:t>Wetterprognosen spielen dabei eine sehr wichtige Rolle</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17:notes"/>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8:notes"/>
          <p:cNvSpPr>
            <a:spLocks noGrp="1" noRot="1" noChangeAspect="1"/>
          </p:cNvSpPr>
          <p:nvPr>
            <p:ph type="sldImg" idx="2"/>
          </p:nvPr>
        </p:nvSpPr>
        <p:spPr>
          <a:xfrm>
            <a:off x="709613" y="663575"/>
            <a:ext cx="5895975" cy="33162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18:notes"/>
          <p:cNvSpPr txBox="1">
            <a:spLocks noGrp="1"/>
          </p:cNvSpPr>
          <p:nvPr>
            <p:ph type="body" idx="1"/>
          </p:nvPr>
        </p:nvSpPr>
        <p:spPr>
          <a:xfrm>
            <a:off x="731520" y="4201005"/>
            <a:ext cx="5852160" cy="39798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So können zukünftigen Lebensräume ausschauen !!!!</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DE">
                <a:solidFill>
                  <a:schemeClr val="dk1"/>
                </a:solidFill>
              </a:rPr>
              <a:t>Ist Zukunft oder bereits Realität????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21:notes"/>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Autofit/>
          </a:bodyPr>
          <a:lstStyle/>
          <a:p>
            <a:pPr marL="0" lvl="0" indent="0" algn="l" rtl="0">
              <a:lnSpc>
                <a:spcPct val="100000"/>
              </a:lnSpc>
              <a:spcBef>
                <a:spcPts val="0"/>
              </a:spcBef>
              <a:spcAft>
                <a:spcPts val="0"/>
              </a:spcAft>
              <a:buSzPts val="1400"/>
              <a:buNone/>
            </a:pPr>
            <a:endParaRPr/>
          </a:p>
        </p:txBody>
      </p:sp>
      <p:sp>
        <p:nvSpPr>
          <p:cNvPr id="891" name="Google Shape;891;p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notes"/>
          <p:cNvSpPr>
            <a:spLocks noGrp="1" noRot="1" noChangeAspect="1"/>
          </p:cNvSpPr>
          <p:nvPr>
            <p:ph type="sldImg" idx="2"/>
          </p:nvPr>
        </p:nvSpPr>
        <p:spPr>
          <a:xfrm>
            <a:off x="709613" y="663575"/>
            <a:ext cx="5895975" cy="33162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p4:notes"/>
          <p:cNvSpPr txBox="1">
            <a:spLocks noGrp="1"/>
          </p:cNvSpPr>
          <p:nvPr>
            <p:ph type="body" idx="1"/>
          </p:nvPr>
        </p:nvSpPr>
        <p:spPr>
          <a:xfrm>
            <a:off x="731520" y="4201005"/>
            <a:ext cx="5852160" cy="39798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a:t>Was sind die Treiber für diese Systemlösungen?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a:t>Klimapolitik zusammen mit dem Pariser Abkommen, das Deutschland unterzeichnet hat, das kommende GEG, das Klimaschutzgesetz mit der CO 2 Bepreisung zeigt den Weg</a:t>
            </a:r>
            <a:endParaRPr/>
          </a:p>
          <a:p>
            <a:pPr marL="0" lvl="0" indent="0" algn="l" rtl="0">
              <a:lnSpc>
                <a:spcPct val="100000"/>
              </a:lnSpc>
              <a:spcBef>
                <a:spcPts val="0"/>
              </a:spcBef>
              <a:spcAft>
                <a:spcPts val="0"/>
              </a:spcAft>
              <a:buSzPts val="1400"/>
              <a:buNone/>
            </a:pPr>
            <a:r>
              <a:rPr lang="de-DE"/>
              <a:t>Unsere Energielandschaft wird sich verändern. </a:t>
            </a:r>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DE">
                <a:solidFill>
                  <a:schemeClr val="dk1"/>
                </a:solidFill>
              </a:rPr>
              <a:t>Was gern vergessen wird, Atomkraft weg, Kohlekraftwerke weg, Wie stellen die Energieversorgung in Deutschland selbst sicher?</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3:notes"/>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10:notes"/>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1:notes"/>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Autofit/>
          </a:bodyPr>
          <a:lstStyle/>
          <a:p>
            <a:pPr marL="0" lvl="0" indent="0" algn="l" rtl="0">
              <a:lnSpc>
                <a:spcPct val="100000"/>
              </a:lnSpc>
              <a:spcBef>
                <a:spcPts val="0"/>
              </a:spcBef>
              <a:spcAft>
                <a:spcPts val="0"/>
              </a:spcAft>
              <a:buSzPts val="1400"/>
              <a:buNone/>
            </a:pPr>
            <a:endParaRPr/>
          </a:p>
        </p:txBody>
      </p:sp>
      <p:sp>
        <p:nvSpPr>
          <p:cNvPr id="782" name="Google Shape;782;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6:notes"/>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Autofit/>
          </a:bodyPr>
          <a:lstStyle/>
          <a:p>
            <a:pPr marL="0" lvl="0" indent="0" algn="l" rtl="0">
              <a:lnSpc>
                <a:spcPct val="100000"/>
              </a:lnSpc>
              <a:spcBef>
                <a:spcPts val="0"/>
              </a:spcBef>
              <a:spcAft>
                <a:spcPts val="0"/>
              </a:spcAft>
              <a:buSzPts val="1400"/>
              <a:buNone/>
            </a:pPr>
            <a:endParaRPr/>
          </a:p>
        </p:txBody>
      </p:sp>
      <p:sp>
        <p:nvSpPr>
          <p:cNvPr id="818" name="Google Shape;818;p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Große Kraftwerke fahren nach festgelegten Standard-Lastprofilien/ Prognosen. </a:t>
            </a:r>
            <a:endParaRPr/>
          </a:p>
          <a:p>
            <a:pPr marL="0" lvl="0" indent="0" algn="l" rtl="0">
              <a:lnSpc>
                <a:spcPct val="100000"/>
              </a:lnSpc>
              <a:spcBef>
                <a:spcPts val="0"/>
              </a:spcBef>
              <a:spcAft>
                <a:spcPts val="0"/>
              </a:spcAft>
              <a:buClr>
                <a:schemeClr val="dk1"/>
              </a:buClr>
              <a:buSzPts val="1100"/>
              <a:buFont typeface="Arial"/>
              <a:buNone/>
            </a:pPr>
            <a:r>
              <a:rPr lang="de-DE">
                <a:solidFill>
                  <a:schemeClr val="dk1"/>
                </a:solidFill>
              </a:rPr>
              <a:t>Ein steuern/ regeln ist nur bedingt möglich. </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DE">
                <a:solidFill>
                  <a:schemeClr val="dk1"/>
                </a:solidFill>
              </a:rPr>
              <a:t>Beispiele: 3.10. und 23.12. und 2017!!</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DE">
                <a:solidFill>
                  <a:schemeClr val="dk1"/>
                </a:solidFill>
              </a:rPr>
              <a:t>Fahrpläne können max. 1x pro Tag angepasst werden. Wetterprognosen haben wenig Einfluss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notes"/>
          <p:cNvSpPr txBox="1">
            <a:spLocks noGrp="1"/>
          </p:cNvSpPr>
          <p:nvPr>
            <p:ph type="body" idx="1"/>
          </p:nvPr>
        </p:nvSpPr>
        <p:spPr>
          <a:xfrm>
            <a:off x="731520" y="4560570"/>
            <a:ext cx="5852160" cy="4320540"/>
          </a:xfrm>
          <a:prstGeom prst="rect">
            <a:avLst/>
          </a:prstGeom>
          <a:noFill/>
          <a:ln>
            <a:noFill/>
          </a:ln>
        </p:spPr>
        <p:txBody>
          <a:bodyPr spcFirstLastPara="1" wrap="square" lIns="95925" tIns="47950" rIns="95925" bIns="47950" anchor="t" anchorCtr="0">
            <a:noAutofit/>
          </a:bodyPr>
          <a:lstStyle/>
          <a:p>
            <a:pPr marL="0" lvl="0" indent="0" algn="l" rtl="0">
              <a:lnSpc>
                <a:spcPct val="100000"/>
              </a:lnSpc>
              <a:spcBef>
                <a:spcPts val="0"/>
              </a:spcBef>
              <a:spcAft>
                <a:spcPts val="0"/>
              </a:spcAft>
              <a:buClr>
                <a:schemeClr val="dk1"/>
              </a:buClr>
              <a:buSzPts val="1300"/>
              <a:buFont typeface="Calibri"/>
              <a:buNone/>
            </a:pPr>
            <a:endParaRPr/>
          </a:p>
        </p:txBody>
      </p:sp>
      <p:sp>
        <p:nvSpPr>
          <p:cNvPr id="682" name="Google Shape;682;p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was bedeutet das?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hne Platzhalter">
  <p:cSld name="Ohne Platzhalter">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2" name="Google Shape;22;p28"/>
          <p:cNvSpPr txBox="1">
            <a:spLocks noGrp="1"/>
          </p:cNvSpPr>
          <p:nvPr>
            <p:ph type="body" idx="1"/>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8"/>
          <p:cNvSpPr txBox="1">
            <a:spLocks noGrp="1"/>
          </p:cNvSpPr>
          <p:nvPr>
            <p:ph type="body" idx="2"/>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Zwei Inhalte (Verhältnis 1/3 zu 2/3) Linie">
  <p:cSld name="Zwei Inhalte (Verhältnis 1/3 zu 2/3) Linie">
    <p:spTree>
      <p:nvGrpSpPr>
        <p:cNvPr id="1" name="Shape 97"/>
        <p:cNvGrpSpPr/>
        <p:nvPr/>
      </p:nvGrpSpPr>
      <p:grpSpPr>
        <a:xfrm>
          <a:off x="0" y="0"/>
          <a:ext cx="0" cy="0"/>
          <a:chOff x="0" y="0"/>
          <a:chExt cx="0" cy="0"/>
        </a:xfrm>
      </p:grpSpPr>
      <p:sp>
        <p:nvSpPr>
          <p:cNvPr id="98" name="Google Shape;98;p46"/>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6"/>
          <p:cNvSpPr txBox="1">
            <a:spLocks noGrp="1"/>
          </p:cNvSpPr>
          <p:nvPr>
            <p:ph type="body" idx="1"/>
          </p:nvPr>
        </p:nvSpPr>
        <p:spPr>
          <a:xfrm>
            <a:off x="578211" y="2052112"/>
            <a:ext cx="3982575" cy="4932889"/>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00" name="Google Shape;100;p46"/>
          <p:cNvSpPr txBox="1">
            <a:spLocks noGrp="1"/>
          </p:cNvSpPr>
          <p:nvPr>
            <p:ph type="body" idx="2"/>
          </p:nvPr>
        </p:nvSpPr>
        <p:spPr>
          <a:xfrm>
            <a:off x="4877582" y="2052638"/>
            <a:ext cx="7965150" cy="4938446"/>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01" name="Google Shape;101;p46"/>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6"/>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6"/>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04" name="Google Shape;104;p46"/>
          <p:cNvSpPr txBox="1">
            <a:spLocks noGrp="1"/>
          </p:cNvSpPr>
          <p:nvPr>
            <p:ph type="body" idx="3"/>
          </p:nvPr>
        </p:nvSpPr>
        <p:spPr>
          <a:xfrm>
            <a:off x="586732" y="1584001"/>
            <a:ext cx="3974054"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 name="Google Shape;105;p46"/>
          <p:cNvSpPr txBox="1">
            <a:spLocks noGrp="1"/>
          </p:cNvSpPr>
          <p:nvPr>
            <p:ph type="body" idx="4"/>
          </p:nvPr>
        </p:nvSpPr>
        <p:spPr>
          <a:xfrm>
            <a:off x="4877582" y="1584001"/>
            <a:ext cx="796515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06" name="Google Shape;106;p46"/>
          <p:cNvCxnSpPr/>
          <p:nvPr/>
        </p:nvCxnSpPr>
        <p:spPr>
          <a:xfrm>
            <a:off x="578211" y="1860550"/>
            <a:ext cx="3982575" cy="0"/>
          </a:xfrm>
          <a:prstGeom prst="straightConnector1">
            <a:avLst/>
          </a:prstGeom>
          <a:noFill/>
          <a:ln w="19050" cap="flat" cmpd="sng">
            <a:solidFill>
              <a:schemeClr val="accent5"/>
            </a:solidFill>
            <a:prstDash val="solid"/>
            <a:round/>
            <a:headEnd type="none" w="sm" len="sm"/>
            <a:tailEnd type="none" w="sm" len="sm"/>
          </a:ln>
        </p:spPr>
      </p:cxnSp>
      <p:cxnSp>
        <p:nvCxnSpPr>
          <p:cNvPr id="107" name="Google Shape;107;p46"/>
          <p:cNvCxnSpPr/>
          <p:nvPr/>
        </p:nvCxnSpPr>
        <p:spPr>
          <a:xfrm>
            <a:off x="4877582" y="1860550"/>
            <a:ext cx="7965150" cy="0"/>
          </a:xfrm>
          <a:prstGeom prst="straightConnector1">
            <a:avLst/>
          </a:prstGeom>
          <a:noFill/>
          <a:ln w="19050" cap="flat" cmpd="sng">
            <a:solidFill>
              <a:schemeClr val="accent5"/>
            </a:solidFill>
            <a:prstDash val="solid"/>
            <a:round/>
            <a:headEnd type="none" w="sm" len="sm"/>
            <a:tailEnd type="none" w="sm" len="sm"/>
          </a:ln>
        </p:spPr>
      </p:cxnSp>
      <p:sp>
        <p:nvSpPr>
          <p:cNvPr id="108" name="Google Shape;108;p46"/>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46"/>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wei Inhalte (Verhältnis 2/3 zu 1/3) Linie">
  <p:cSld name="Zwei Inhalte (Verhältnis 2/3 zu 1/3) Linie">
    <p:spTree>
      <p:nvGrpSpPr>
        <p:cNvPr id="1" name="Shape 110"/>
        <p:cNvGrpSpPr/>
        <p:nvPr/>
      </p:nvGrpSpPr>
      <p:grpSpPr>
        <a:xfrm>
          <a:off x="0" y="0"/>
          <a:ext cx="0" cy="0"/>
          <a:chOff x="0" y="0"/>
          <a:chExt cx="0" cy="0"/>
        </a:xfrm>
      </p:grpSpPr>
      <p:sp>
        <p:nvSpPr>
          <p:cNvPr id="111" name="Google Shape;111;p47"/>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7"/>
          <p:cNvSpPr txBox="1">
            <a:spLocks noGrp="1"/>
          </p:cNvSpPr>
          <p:nvPr>
            <p:ph type="body" idx="1"/>
          </p:nvPr>
        </p:nvSpPr>
        <p:spPr>
          <a:xfrm>
            <a:off x="8865755" y="2052638"/>
            <a:ext cx="3982575" cy="4942114"/>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3" name="Google Shape;113;p47"/>
          <p:cNvSpPr txBox="1">
            <a:spLocks noGrp="1"/>
          </p:cNvSpPr>
          <p:nvPr>
            <p:ph type="body" idx="2"/>
          </p:nvPr>
        </p:nvSpPr>
        <p:spPr>
          <a:xfrm>
            <a:off x="578211" y="2052638"/>
            <a:ext cx="7965150" cy="4942114"/>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4" name="Google Shape;114;p47"/>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7"/>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7"/>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17" name="Google Shape;117;p47"/>
          <p:cNvSpPr txBox="1">
            <a:spLocks noGrp="1"/>
          </p:cNvSpPr>
          <p:nvPr>
            <p:ph type="body" idx="3"/>
          </p:nvPr>
        </p:nvSpPr>
        <p:spPr>
          <a:xfrm>
            <a:off x="589215" y="1584001"/>
            <a:ext cx="794271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p47"/>
          <p:cNvSpPr txBox="1">
            <a:spLocks noGrp="1"/>
          </p:cNvSpPr>
          <p:nvPr>
            <p:ph type="body" idx="4"/>
          </p:nvPr>
        </p:nvSpPr>
        <p:spPr>
          <a:xfrm>
            <a:off x="8867375" y="1584326"/>
            <a:ext cx="3982575"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19" name="Google Shape;119;p47"/>
          <p:cNvCxnSpPr/>
          <p:nvPr/>
        </p:nvCxnSpPr>
        <p:spPr>
          <a:xfrm>
            <a:off x="8893600" y="1855788"/>
            <a:ext cx="3982575" cy="0"/>
          </a:xfrm>
          <a:prstGeom prst="straightConnector1">
            <a:avLst/>
          </a:prstGeom>
          <a:noFill/>
          <a:ln w="19050" cap="flat" cmpd="sng">
            <a:solidFill>
              <a:schemeClr val="accent5"/>
            </a:solidFill>
            <a:prstDash val="solid"/>
            <a:round/>
            <a:headEnd type="none" w="sm" len="sm"/>
            <a:tailEnd type="none" w="sm" len="sm"/>
          </a:ln>
        </p:spPr>
      </p:cxnSp>
      <p:cxnSp>
        <p:nvCxnSpPr>
          <p:cNvPr id="120" name="Google Shape;120;p47"/>
          <p:cNvCxnSpPr/>
          <p:nvPr/>
        </p:nvCxnSpPr>
        <p:spPr>
          <a:xfrm>
            <a:off x="566775" y="1855788"/>
            <a:ext cx="7965150" cy="0"/>
          </a:xfrm>
          <a:prstGeom prst="straightConnector1">
            <a:avLst/>
          </a:prstGeom>
          <a:noFill/>
          <a:ln w="19050" cap="flat" cmpd="sng">
            <a:solidFill>
              <a:schemeClr val="accent5"/>
            </a:solidFill>
            <a:prstDash val="solid"/>
            <a:round/>
            <a:headEnd type="none" w="sm" len="sm"/>
            <a:tailEnd type="none" w="sm" len="sm"/>
          </a:ln>
        </p:spPr>
      </p:cxnSp>
      <p:sp>
        <p:nvSpPr>
          <p:cNvPr id="121" name="Google Shape;121;p47"/>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47"/>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Zwei Inhalte (Verhältnis 1/2 zu 1/2) Linie">
  <p:cSld name="Zwei Inhalte (Verhältnis 1/2 zu 1/2) Linie">
    <p:spTree>
      <p:nvGrpSpPr>
        <p:cNvPr id="1" name="Shape 123"/>
        <p:cNvGrpSpPr/>
        <p:nvPr/>
      </p:nvGrpSpPr>
      <p:grpSpPr>
        <a:xfrm>
          <a:off x="0" y="0"/>
          <a:ext cx="0" cy="0"/>
          <a:chOff x="0" y="0"/>
          <a:chExt cx="0" cy="0"/>
        </a:xfrm>
      </p:grpSpPr>
      <p:sp>
        <p:nvSpPr>
          <p:cNvPr id="124" name="Google Shape;124;p48"/>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8"/>
          <p:cNvSpPr txBox="1">
            <a:spLocks noGrp="1"/>
          </p:cNvSpPr>
          <p:nvPr>
            <p:ph type="body" idx="1"/>
          </p:nvPr>
        </p:nvSpPr>
        <p:spPr>
          <a:xfrm>
            <a:off x="578211" y="2052638"/>
            <a:ext cx="5973862" cy="4968876"/>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6" name="Google Shape;126;p48"/>
          <p:cNvSpPr txBox="1">
            <a:spLocks noGrp="1"/>
          </p:cNvSpPr>
          <p:nvPr>
            <p:ph type="body" idx="2"/>
          </p:nvPr>
        </p:nvSpPr>
        <p:spPr>
          <a:xfrm>
            <a:off x="6868869" y="2052639"/>
            <a:ext cx="5973862" cy="49771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7" name="Google Shape;127;p48"/>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8"/>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8"/>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30" name="Google Shape;130;p48"/>
          <p:cNvSpPr txBox="1">
            <a:spLocks noGrp="1"/>
          </p:cNvSpPr>
          <p:nvPr>
            <p:ph type="body" idx="3"/>
          </p:nvPr>
        </p:nvSpPr>
        <p:spPr>
          <a:xfrm>
            <a:off x="589215"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48"/>
          <p:cNvSpPr txBox="1">
            <a:spLocks noGrp="1"/>
          </p:cNvSpPr>
          <p:nvPr>
            <p:ph type="body" idx="4"/>
          </p:nvPr>
        </p:nvSpPr>
        <p:spPr>
          <a:xfrm>
            <a:off x="6868869"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32" name="Google Shape;132;p48"/>
          <p:cNvCxnSpPr/>
          <p:nvPr/>
        </p:nvCxnSpPr>
        <p:spPr>
          <a:xfrm>
            <a:off x="578211" y="1860550"/>
            <a:ext cx="5973862" cy="0"/>
          </a:xfrm>
          <a:prstGeom prst="straightConnector1">
            <a:avLst/>
          </a:prstGeom>
          <a:noFill/>
          <a:ln w="19050" cap="flat" cmpd="sng">
            <a:solidFill>
              <a:schemeClr val="accent5"/>
            </a:solidFill>
            <a:prstDash val="solid"/>
            <a:round/>
            <a:headEnd type="none" w="sm" len="sm"/>
            <a:tailEnd type="none" w="sm" len="sm"/>
          </a:ln>
        </p:spPr>
      </p:cxnSp>
      <p:cxnSp>
        <p:nvCxnSpPr>
          <p:cNvPr id="133" name="Google Shape;133;p48"/>
          <p:cNvCxnSpPr/>
          <p:nvPr/>
        </p:nvCxnSpPr>
        <p:spPr>
          <a:xfrm>
            <a:off x="6868869" y="1860550"/>
            <a:ext cx="5973862" cy="0"/>
          </a:xfrm>
          <a:prstGeom prst="straightConnector1">
            <a:avLst/>
          </a:prstGeom>
          <a:noFill/>
          <a:ln w="19050" cap="flat" cmpd="sng">
            <a:solidFill>
              <a:schemeClr val="accent5"/>
            </a:solidFill>
            <a:prstDash val="solid"/>
            <a:round/>
            <a:headEnd type="none" w="sm" len="sm"/>
            <a:tailEnd type="none" w="sm" len="sm"/>
          </a:ln>
        </p:spPr>
      </p:cxnSp>
      <p:sp>
        <p:nvSpPr>
          <p:cNvPr id="134" name="Google Shape;134;p48"/>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48"/>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er Inhalte Linie">
  <p:cSld name="Vier Inhalte Linie">
    <p:spTree>
      <p:nvGrpSpPr>
        <p:cNvPr id="1" name="Shape 136"/>
        <p:cNvGrpSpPr/>
        <p:nvPr/>
      </p:nvGrpSpPr>
      <p:grpSpPr>
        <a:xfrm>
          <a:off x="0" y="0"/>
          <a:ext cx="0" cy="0"/>
          <a:chOff x="0" y="0"/>
          <a:chExt cx="0" cy="0"/>
        </a:xfrm>
      </p:grpSpPr>
      <p:sp>
        <p:nvSpPr>
          <p:cNvPr id="137" name="Google Shape;137;p49"/>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9"/>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9"/>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9"/>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cxnSp>
        <p:nvCxnSpPr>
          <p:cNvPr id="141" name="Google Shape;141;p49"/>
          <p:cNvCxnSpPr/>
          <p:nvPr/>
        </p:nvCxnSpPr>
        <p:spPr>
          <a:xfrm>
            <a:off x="578211" y="1882441"/>
            <a:ext cx="5973862" cy="0"/>
          </a:xfrm>
          <a:prstGeom prst="straightConnector1">
            <a:avLst/>
          </a:prstGeom>
          <a:noFill/>
          <a:ln w="19050" cap="flat" cmpd="sng">
            <a:solidFill>
              <a:schemeClr val="accent5"/>
            </a:solidFill>
            <a:prstDash val="solid"/>
            <a:round/>
            <a:headEnd type="none" w="sm" len="sm"/>
            <a:tailEnd type="none" w="sm" len="sm"/>
          </a:ln>
        </p:spPr>
      </p:cxnSp>
      <p:sp>
        <p:nvSpPr>
          <p:cNvPr id="142" name="Google Shape;142;p49"/>
          <p:cNvSpPr txBox="1">
            <a:spLocks noGrp="1"/>
          </p:cNvSpPr>
          <p:nvPr>
            <p:ph type="body" idx="1"/>
          </p:nvPr>
        </p:nvSpPr>
        <p:spPr>
          <a:xfrm>
            <a:off x="6869942" y="2052000"/>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43" name="Google Shape;143;p49"/>
          <p:cNvCxnSpPr/>
          <p:nvPr/>
        </p:nvCxnSpPr>
        <p:spPr>
          <a:xfrm>
            <a:off x="6869942" y="1882101"/>
            <a:ext cx="5973862" cy="0"/>
          </a:xfrm>
          <a:prstGeom prst="straightConnector1">
            <a:avLst/>
          </a:prstGeom>
          <a:noFill/>
          <a:ln w="19050" cap="flat" cmpd="sng">
            <a:solidFill>
              <a:schemeClr val="accent5"/>
            </a:solidFill>
            <a:prstDash val="solid"/>
            <a:round/>
            <a:headEnd type="none" w="sm" len="sm"/>
            <a:tailEnd type="none" w="sm" len="sm"/>
          </a:ln>
        </p:spPr>
      </p:cxnSp>
      <p:sp>
        <p:nvSpPr>
          <p:cNvPr id="144" name="Google Shape;144;p49"/>
          <p:cNvSpPr txBox="1">
            <a:spLocks noGrp="1"/>
          </p:cNvSpPr>
          <p:nvPr>
            <p:ph type="body" idx="2"/>
          </p:nvPr>
        </p:nvSpPr>
        <p:spPr>
          <a:xfrm>
            <a:off x="579284"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45" name="Google Shape;145;p49"/>
          <p:cNvCxnSpPr/>
          <p:nvPr/>
        </p:nvCxnSpPr>
        <p:spPr>
          <a:xfrm>
            <a:off x="578211" y="4718821"/>
            <a:ext cx="5973862" cy="0"/>
          </a:xfrm>
          <a:prstGeom prst="straightConnector1">
            <a:avLst/>
          </a:prstGeom>
          <a:noFill/>
          <a:ln w="19050" cap="flat" cmpd="sng">
            <a:solidFill>
              <a:schemeClr val="accent5"/>
            </a:solidFill>
            <a:prstDash val="solid"/>
            <a:round/>
            <a:headEnd type="none" w="sm" len="sm"/>
            <a:tailEnd type="none" w="sm" len="sm"/>
          </a:ln>
        </p:spPr>
      </p:cxnSp>
      <p:sp>
        <p:nvSpPr>
          <p:cNvPr id="146" name="Google Shape;146;p49"/>
          <p:cNvSpPr txBox="1">
            <a:spLocks noGrp="1"/>
          </p:cNvSpPr>
          <p:nvPr>
            <p:ph type="body" idx="3"/>
          </p:nvPr>
        </p:nvSpPr>
        <p:spPr>
          <a:xfrm>
            <a:off x="579284" y="4927696"/>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30200" algn="l">
              <a:lnSpc>
                <a:spcPct val="100000"/>
              </a:lnSpc>
              <a:spcBef>
                <a:spcPts val="320"/>
              </a:spcBef>
              <a:spcAft>
                <a:spcPts val="0"/>
              </a:spcAft>
              <a:buClr>
                <a:schemeClr val="dk1"/>
              </a:buClr>
              <a:buSzPts val="1600"/>
              <a:buFont typeface="Noto Sans Symbols"/>
              <a:buChar char="▪"/>
              <a:defRPr/>
            </a:lvl2pPr>
            <a:lvl3pPr marL="1371600" lvl="2" indent="-330200" algn="l">
              <a:lnSpc>
                <a:spcPct val="100000"/>
              </a:lnSpc>
              <a:spcBef>
                <a:spcPts val="320"/>
              </a:spcBef>
              <a:spcAft>
                <a:spcPts val="0"/>
              </a:spcAft>
              <a:buClr>
                <a:schemeClr val="dk1"/>
              </a:buClr>
              <a:buSzPts val="1600"/>
              <a:buFont typeface="Noto Sans Symbols"/>
              <a:buChar char="▪"/>
              <a:defRPr/>
            </a:lvl3pPr>
            <a:lvl4pPr marL="1828800" lvl="3" indent="-330200" algn="l">
              <a:lnSpc>
                <a:spcPct val="100000"/>
              </a:lnSpc>
              <a:spcBef>
                <a:spcPts val="320"/>
              </a:spcBef>
              <a:spcAft>
                <a:spcPts val="0"/>
              </a:spcAft>
              <a:buClr>
                <a:schemeClr val="dk1"/>
              </a:buClr>
              <a:buSzPts val="1600"/>
              <a:buFont typeface="Noto Sans Symbols"/>
              <a:buChar char="▪"/>
              <a:defRPr/>
            </a:lvl4pPr>
            <a:lvl5pPr marL="2286000" lvl="4" indent="-330200" algn="l">
              <a:lnSpc>
                <a:spcPct val="100000"/>
              </a:lnSpc>
              <a:spcBef>
                <a:spcPts val="320"/>
              </a:spcBef>
              <a:spcAft>
                <a:spcPts val="0"/>
              </a:spcAft>
              <a:buClr>
                <a:schemeClr val="dk1"/>
              </a:buClr>
              <a:buSzPts val="1600"/>
              <a:buFont typeface="Noto Sans Symbols"/>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47" name="Google Shape;147;p49"/>
          <p:cNvCxnSpPr/>
          <p:nvPr/>
        </p:nvCxnSpPr>
        <p:spPr>
          <a:xfrm>
            <a:off x="6869942" y="4718821"/>
            <a:ext cx="5973862" cy="0"/>
          </a:xfrm>
          <a:prstGeom prst="straightConnector1">
            <a:avLst/>
          </a:prstGeom>
          <a:noFill/>
          <a:ln w="19050" cap="flat" cmpd="sng">
            <a:solidFill>
              <a:schemeClr val="accent5"/>
            </a:solidFill>
            <a:prstDash val="solid"/>
            <a:round/>
            <a:headEnd type="none" w="sm" len="sm"/>
            <a:tailEnd type="none" w="sm" len="sm"/>
          </a:ln>
        </p:spPr>
      </p:cxnSp>
      <p:sp>
        <p:nvSpPr>
          <p:cNvPr id="148" name="Google Shape;148;p49"/>
          <p:cNvSpPr txBox="1">
            <a:spLocks noGrp="1"/>
          </p:cNvSpPr>
          <p:nvPr>
            <p:ph type="body" idx="4"/>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49"/>
          <p:cNvSpPr txBox="1">
            <a:spLocks noGrp="1"/>
          </p:cNvSpPr>
          <p:nvPr>
            <p:ph type="body" idx="5"/>
          </p:nvPr>
        </p:nvSpPr>
        <p:spPr>
          <a:xfrm>
            <a:off x="6869942" y="4927696"/>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49"/>
          <p:cNvSpPr txBox="1">
            <a:spLocks noGrp="1"/>
          </p:cNvSpPr>
          <p:nvPr>
            <p:ph type="body" idx="6"/>
          </p:nvPr>
        </p:nvSpPr>
        <p:spPr>
          <a:xfrm>
            <a:off x="579284" y="4437489"/>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1" name="Google Shape;151;p49"/>
          <p:cNvSpPr txBox="1">
            <a:spLocks noGrp="1"/>
          </p:cNvSpPr>
          <p:nvPr>
            <p:ph type="body" idx="7"/>
          </p:nvPr>
        </p:nvSpPr>
        <p:spPr>
          <a:xfrm>
            <a:off x="6869942" y="1584000"/>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2" name="Google Shape;152;p49"/>
          <p:cNvSpPr txBox="1">
            <a:spLocks noGrp="1"/>
          </p:cNvSpPr>
          <p:nvPr>
            <p:ph type="body" idx="8"/>
          </p:nvPr>
        </p:nvSpPr>
        <p:spPr>
          <a:xfrm>
            <a:off x="578211" y="2050726"/>
            <a:ext cx="5973862" cy="208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3" name="Google Shape;153;p49"/>
          <p:cNvSpPr txBox="1">
            <a:spLocks noGrp="1"/>
          </p:cNvSpPr>
          <p:nvPr>
            <p:ph type="body" idx="9"/>
          </p:nvPr>
        </p:nvSpPr>
        <p:spPr>
          <a:xfrm>
            <a:off x="6869942" y="4437489"/>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4" name="Google Shape;154;p49"/>
          <p:cNvSpPr txBox="1">
            <a:spLocks noGrp="1"/>
          </p:cNvSpPr>
          <p:nvPr>
            <p:ph type="body" idx="13"/>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palten Linie">
  <p:cSld name="3_Spalten Linie">
    <p:spTree>
      <p:nvGrpSpPr>
        <p:cNvPr id="1" name="Shape 155"/>
        <p:cNvGrpSpPr/>
        <p:nvPr/>
      </p:nvGrpSpPr>
      <p:grpSpPr>
        <a:xfrm>
          <a:off x="0" y="0"/>
          <a:ext cx="0" cy="0"/>
          <a:chOff x="0" y="0"/>
          <a:chExt cx="0" cy="0"/>
        </a:xfrm>
      </p:grpSpPr>
      <p:sp>
        <p:nvSpPr>
          <p:cNvPr id="156" name="Google Shape;156;p50"/>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50"/>
          <p:cNvSpPr txBox="1">
            <a:spLocks noGrp="1"/>
          </p:cNvSpPr>
          <p:nvPr>
            <p:ph type="body" idx="1"/>
          </p:nvPr>
        </p:nvSpPr>
        <p:spPr>
          <a:xfrm>
            <a:off x="579283" y="2052638"/>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8" name="Google Shape;158;p50"/>
          <p:cNvSpPr txBox="1">
            <a:spLocks noGrp="1"/>
          </p:cNvSpPr>
          <p:nvPr>
            <p:ph type="body" idx="2"/>
          </p:nvPr>
        </p:nvSpPr>
        <p:spPr>
          <a:xfrm>
            <a:off x="8950670" y="2051682"/>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9" name="Google Shape;159;p50"/>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0"/>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0"/>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62" name="Google Shape;162;p50"/>
          <p:cNvSpPr txBox="1">
            <a:spLocks noGrp="1"/>
          </p:cNvSpPr>
          <p:nvPr>
            <p:ph type="body" idx="3"/>
          </p:nvPr>
        </p:nvSpPr>
        <p:spPr>
          <a:xfrm>
            <a:off x="579283"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63" name="Google Shape;163;p50"/>
          <p:cNvCxnSpPr/>
          <p:nvPr/>
        </p:nvCxnSpPr>
        <p:spPr>
          <a:xfrm>
            <a:off x="578211" y="1860550"/>
            <a:ext cx="3892062" cy="0"/>
          </a:xfrm>
          <a:prstGeom prst="straightConnector1">
            <a:avLst/>
          </a:prstGeom>
          <a:noFill/>
          <a:ln w="19050" cap="flat" cmpd="sng">
            <a:solidFill>
              <a:schemeClr val="accent5"/>
            </a:solidFill>
            <a:prstDash val="solid"/>
            <a:round/>
            <a:headEnd type="none" w="sm" len="sm"/>
            <a:tailEnd type="none" w="sm" len="sm"/>
          </a:ln>
        </p:spPr>
      </p:cxnSp>
      <p:sp>
        <p:nvSpPr>
          <p:cNvPr id="164" name="Google Shape;164;p50"/>
          <p:cNvSpPr txBox="1">
            <a:spLocks noGrp="1"/>
          </p:cNvSpPr>
          <p:nvPr>
            <p:ph type="body" idx="4"/>
          </p:nvPr>
        </p:nvSpPr>
        <p:spPr>
          <a:xfrm>
            <a:off x="8950670"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65" name="Google Shape;165;p50"/>
          <p:cNvCxnSpPr/>
          <p:nvPr/>
        </p:nvCxnSpPr>
        <p:spPr>
          <a:xfrm>
            <a:off x="8942149" y="1859594"/>
            <a:ext cx="3892062" cy="0"/>
          </a:xfrm>
          <a:prstGeom prst="straightConnector1">
            <a:avLst/>
          </a:prstGeom>
          <a:noFill/>
          <a:ln w="19050" cap="flat" cmpd="sng">
            <a:solidFill>
              <a:schemeClr val="accent5"/>
            </a:solidFill>
            <a:prstDash val="solid"/>
            <a:round/>
            <a:headEnd type="none" w="sm" len="sm"/>
            <a:tailEnd type="none" w="sm" len="sm"/>
          </a:ln>
        </p:spPr>
      </p:cxnSp>
      <p:sp>
        <p:nvSpPr>
          <p:cNvPr id="166" name="Google Shape;166;p50"/>
          <p:cNvSpPr txBox="1">
            <a:spLocks noGrp="1"/>
          </p:cNvSpPr>
          <p:nvPr>
            <p:ph type="body" idx="5"/>
          </p:nvPr>
        </p:nvSpPr>
        <p:spPr>
          <a:xfrm>
            <a:off x="4764440" y="2051682"/>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7" name="Google Shape;167;p50"/>
          <p:cNvSpPr txBox="1">
            <a:spLocks noGrp="1"/>
          </p:cNvSpPr>
          <p:nvPr>
            <p:ph type="body" idx="6"/>
          </p:nvPr>
        </p:nvSpPr>
        <p:spPr>
          <a:xfrm>
            <a:off x="4764440"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68" name="Google Shape;168;p50"/>
          <p:cNvCxnSpPr/>
          <p:nvPr/>
        </p:nvCxnSpPr>
        <p:spPr>
          <a:xfrm>
            <a:off x="4755920" y="1859594"/>
            <a:ext cx="3892062" cy="0"/>
          </a:xfrm>
          <a:prstGeom prst="straightConnector1">
            <a:avLst/>
          </a:prstGeom>
          <a:noFill/>
          <a:ln w="19050" cap="flat" cmpd="sng">
            <a:solidFill>
              <a:schemeClr val="accent5"/>
            </a:solidFill>
            <a:prstDash val="solid"/>
            <a:round/>
            <a:headEnd type="none" w="sm" len="sm"/>
            <a:tailEnd type="none" w="sm" len="sm"/>
          </a:ln>
        </p:spPr>
      </p:cxnSp>
      <p:sp>
        <p:nvSpPr>
          <p:cNvPr id="169" name="Google Shape;169;p50"/>
          <p:cNvSpPr txBox="1">
            <a:spLocks noGrp="1"/>
          </p:cNvSpPr>
          <p:nvPr>
            <p:ph type="body" idx="7"/>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50"/>
          <p:cNvSpPr txBox="1">
            <a:spLocks noGrp="1"/>
          </p:cNvSpPr>
          <p:nvPr>
            <p:ph type="body" idx="8"/>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Spalten Linie">
  <p:cSld name="4 Spalten Linie">
    <p:spTree>
      <p:nvGrpSpPr>
        <p:cNvPr id="1" name="Shape 171"/>
        <p:cNvGrpSpPr/>
        <p:nvPr/>
      </p:nvGrpSpPr>
      <p:grpSpPr>
        <a:xfrm>
          <a:off x="0" y="0"/>
          <a:ext cx="0" cy="0"/>
          <a:chOff x="0" y="0"/>
          <a:chExt cx="0" cy="0"/>
        </a:xfrm>
      </p:grpSpPr>
      <p:sp>
        <p:nvSpPr>
          <p:cNvPr id="172" name="Google Shape;172;p51"/>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1"/>
          <p:cNvSpPr txBox="1">
            <a:spLocks noGrp="1"/>
          </p:cNvSpPr>
          <p:nvPr>
            <p:ph type="body" idx="1"/>
          </p:nvPr>
        </p:nvSpPr>
        <p:spPr>
          <a:xfrm>
            <a:off x="579283"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74" name="Google Shape;174;p51"/>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1"/>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1"/>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77" name="Google Shape;177;p51"/>
          <p:cNvSpPr txBox="1">
            <a:spLocks noGrp="1"/>
          </p:cNvSpPr>
          <p:nvPr>
            <p:ph type="body" idx="2"/>
          </p:nvPr>
        </p:nvSpPr>
        <p:spPr>
          <a:xfrm>
            <a:off x="579283"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78" name="Google Shape;178;p51"/>
          <p:cNvCxnSpPr/>
          <p:nvPr/>
        </p:nvCxnSpPr>
        <p:spPr>
          <a:xfrm>
            <a:off x="578211"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179" name="Google Shape;179;p51"/>
          <p:cNvSpPr txBox="1">
            <a:spLocks noGrp="1"/>
          </p:cNvSpPr>
          <p:nvPr>
            <p:ph type="body" idx="3"/>
          </p:nvPr>
        </p:nvSpPr>
        <p:spPr>
          <a:xfrm>
            <a:off x="3737807"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0" name="Google Shape;180;p51"/>
          <p:cNvSpPr txBox="1">
            <a:spLocks noGrp="1"/>
          </p:cNvSpPr>
          <p:nvPr>
            <p:ph type="body" idx="4"/>
          </p:nvPr>
        </p:nvSpPr>
        <p:spPr>
          <a:xfrm>
            <a:off x="3739690"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81" name="Google Shape;181;p51"/>
          <p:cNvCxnSpPr/>
          <p:nvPr/>
        </p:nvCxnSpPr>
        <p:spPr>
          <a:xfrm>
            <a:off x="3731170"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182" name="Google Shape;182;p51"/>
          <p:cNvSpPr txBox="1">
            <a:spLocks noGrp="1"/>
          </p:cNvSpPr>
          <p:nvPr>
            <p:ph type="body" idx="5"/>
          </p:nvPr>
        </p:nvSpPr>
        <p:spPr>
          <a:xfrm>
            <a:off x="6873724"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3" name="Google Shape;183;p51"/>
          <p:cNvSpPr txBox="1">
            <a:spLocks noGrp="1"/>
          </p:cNvSpPr>
          <p:nvPr>
            <p:ph type="body" idx="6"/>
          </p:nvPr>
        </p:nvSpPr>
        <p:spPr>
          <a:xfrm>
            <a:off x="6875607"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84" name="Google Shape;184;p51"/>
          <p:cNvCxnSpPr/>
          <p:nvPr/>
        </p:nvCxnSpPr>
        <p:spPr>
          <a:xfrm>
            <a:off x="6867086"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185" name="Google Shape;185;p51"/>
          <p:cNvSpPr txBox="1">
            <a:spLocks noGrp="1"/>
          </p:cNvSpPr>
          <p:nvPr>
            <p:ph type="body" idx="7"/>
          </p:nvPr>
        </p:nvSpPr>
        <p:spPr>
          <a:xfrm>
            <a:off x="9989687"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6" name="Google Shape;186;p51"/>
          <p:cNvSpPr txBox="1">
            <a:spLocks noGrp="1"/>
          </p:cNvSpPr>
          <p:nvPr>
            <p:ph type="body" idx="8"/>
          </p:nvPr>
        </p:nvSpPr>
        <p:spPr>
          <a:xfrm>
            <a:off x="9988116"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87" name="Google Shape;187;p51"/>
          <p:cNvCxnSpPr/>
          <p:nvPr/>
        </p:nvCxnSpPr>
        <p:spPr>
          <a:xfrm>
            <a:off x="9983049"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188" name="Google Shape;188;p51"/>
          <p:cNvSpPr txBox="1">
            <a:spLocks noGrp="1"/>
          </p:cNvSpPr>
          <p:nvPr>
            <p:ph type="body" idx="9"/>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9" name="Google Shape;189;p51"/>
          <p:cNvSpPr txBox="1">
            <a:spLocks noGrp="1"/>
          </p:cNvSpPr>
          <p:nvPr>
            <p:ph type="body" idx="13"/>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enutzerdefiniertes Layout">
  <p:cSld name="1_Benutzerdefiniertes Layout">
    <p:spTree>
      <p:nvGrpSpPr>
        <p:cNvPr id="1" name="Shape 190"/>
        <p:cNvGrpSpPr/>
        <p:nvPr/>
      </p:nvGrpSpPr>
      <p:grpSpPr>
        <a:xfrm>
          <a:off x="0" y="0"/>
          <a:ext cx="0" cy="0"/>
          <a:chOff x="0" y="0"/>
          <a:chExt cx="0" cy="0"/>
        </a:xfrm>
      </p:grpSpPr>
      <p:sp>
        <p:nvSpPr>
          <p:cNvPr id="191" name="Google Shape;191;p52"/>
          <p:cNvSpPr/>
          <p:nvPr/>
        </p:nvSpPr>
        <p:spPr>
          <a:xfrm>
            <a:off x="195418" y="82296"/>
            <a:ext cx="12932054" cy="738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40D49-27C3-4EF2-8ED8-9BDBA6098086}"/>
              </a:ext>
            </a:extLst>
          </p:cNvPr>
          <p:cNvSpPr>
            <a:spLocks noGrp="1"/>
          </p:cNvSpPr>
          <p:nvPr>
            <p:ph type="ctrTitle"/>
          </p:nvPr>
        </p:nvSpPr>
        <p:spPr>
          <a:xfrm>
            <a:off x="1680369" y="1237457"/>
            <a:ext cx="10082213" cy="2632440"/>
          </a:xfrm>
        </p:spPr>
        <p:txBody>
          <a:bodyPr anchor="b"/>
          <a:lstStyle>
            <a:lvl1pPr algn="ctr">
              <a:defRPr sz="6615"/>
            </a:lvl1pPr>
          </a:lstStyle>
          <a:p>
            <a:r>
              <a:rPr lang="de-DE"/>
              <a:t>Mastertitelformat bearbeiten</a:t>
            </a:r>
          </a:p>
        </p:txBody>
      </p:sp>
      <p:sp>
        <p:nvSpPr>
          <p:cNvPr id="3" name="Untertitel 2">
            <a:extLst>
              <a:ext uri="{FF2B5EF4-FFF2-40B4-BE49-F238E27FC236}">
                <a16:creationId xmlns:a16="http://schemas.microsoft.com/office/drawing/2014/main" id="{C9146D9C-DF75-4F7A-B464-40C0ECD22271}"/>
              </a:ext>
            </a:extLst>
          </p:cNvPr>
          <p:cNvSpPr>
            <a:spLocks noGrp="1"/>
          </p:cNvSpPr>
          <p:nvPr>
            <p:ph type="subTitle" idx="1"/>
          </p:nvPr>
        </p:nvSpPr>
        <p:spPr>
          <a:xfrm>
            <a:off x="1680369" y="3971414"/>
            <a:ext cx="10082213" cy="1825554"/>
          </a:xfrm>
        </p:spPr>
        <p:txBody>
          <a:bodyPr/>
          <a:lstStyle>
            <a:lvl1pPr marL="0" indent="0" algn="ctr">
              <a:buNone/>
              <a:defRPr sz="2646"/>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a:t>Master-Untertitelformat bearbeiten</a:t>
            </a:r>
          </a:p>
        </p:txBody>
      </p:sp>
      <p:sp>
        <p:nvSpPr>
          <p:cNvPr id="4" name="Datumsplatzhalter 3">
            <a:extLst>
              <a:ext uri="{FF2B5EF4-FFF2-40B4-BE49-F238E27FC236}">
                <a16:creationId xmlns:a16="http://schemas.microsoft.com/office/drawing/2014/main" id="{A09F2B7A-04DF-4383-A66D-A875C42844BD}"/>
              </a:ext>
            </a:extLst>
          </p:cNvPr>
          <p:cNvSpPr>
            <a:spLocks noGrp="1"/>
          </p:cNvSpPr>
          <p:nvPr>
            <p:ph type="dt" sz="half" idx="10"/>
          </p:nvPr>
        </p:nvSpPr>
        <p:spPr/>
        <p:txBody>
          <a:bodyPr/>
          <a:lstStyle/>
          <a:p>
            <a:fld id="{628EE64D-6A7F-4B1D-8669-B9912B43E815}" type="datetimeFigureOut">
              <a:rPr lang="de-DE" smtClean="0"/>
              <a:t>09.02.2023</a:t>
            </a:fld>
            <a:endParaRPr lang="de-DE"/>
          </a:p>
        </p:txBody>
      </p:sp>
      <p:sp>
        <p:nvSpPr>
          <p:cNvPr id="5" name="Fußzeilenplatzhalter 4">
            <a:extLst>
              <a:ext uri="{FF2B5EF4-FFF2-40B4-BE49-F238E27FC236}">
                <a16:creationId xmlns:a16="http://schemas.microsoft.com/office/drawing/2014/main" id="{92F1DF5D-852A-4DAC-B626-7373D9BAB86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C7A0FF9-2C54-4A03-A4B1-6398B46644FC}"/>
              </a:ext>
            </a:extLst>
          </p:cNvPr>
          <p:cNvSpPr>
            <a:spLocks noGrp="1"/>
          </p:cNvSpPr>
          <p:nvPr>
            <p:ph type="sldNum" sz="quarter" idx="12"/>
          </p:nvPr>
        </p:nvSpPr>
        <p:spPr/>
        <p:txBody>
          <a:bodyPr/>
          <a:lstStyle/>
          <a:p>
            <a:fld id="{BF045489-7849-4D70-BD7C-F9C598400FDC}" type="slidenum">
              <a:rPr lang="de-DE" smtClean="0"/>
              <a:t>‹Nr.›</a:t>
            </a:fld>
            <a:endParaRPr lang="de-DE"/>
          </a:p>
        </p:txBody>
      </p:sp>
    </p:spTree>
    <p:extLst>
      <p:ext uri="{BB962C8B-B14F-4D97-AF65-F5344CB8AC3E}">
        <p14:creationId xmlns:p14="http://schemas.microsoft.com/office/powerpoint/2010/main" val="2544046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ndardfolie">
  <p:cSld name="Standardfolie">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1"/>
          <p:cNvSpPr txBox="1">
            <a:spLocks noGrp="1"/>
          </p:cNvSpPr>
          <p:nvPr>
            <p:ph type="body" idx="1"/>
          </p:nvPr>
        </p:nvSpPr>
        <p:spPr>
          <a:xfrm>
            <a:off x="578211" y="1584325"/>
            <a:ext cx="1226452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03" name="Google Shape;203;p31"/>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31"/>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1"/>
          <p:cNvSpPr txBox="1">
            <a:spLocks noGrp="1"/>
          </p:cNvSpPr>
          <p:nvPr>
            <p:ph type="sldNum" idx="12"/>
          </p:nvPr>
        </p:nvSpPr>
        <p:spPr>
          <a:xfrm>
            <a:off x="12422918" y="711325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06" name="Google Shape;206;p31"/>
          <p:cNvSpPr txBox="1">
            <a:spLocks noGrp="1"/>
          </p:cNvSpPr>
          <p:nvPr>
            <p:ph type="body" idx="2"/>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3"/>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208"/>
        <p:cNvGrpSpPr/>
        <p:nvPr/>
      </p:nvGrpSpPr>
      <p:grpSpPr>
        <a:xfrm>
          <a:off x="0" y="0"/>
          <a:ext cx="0" cy="0"/>
          <a:chOff x="0" y="0"/>
          <a:chExt cx="0" cy="0"/>
        </a:xfrm>
      </p:grpSpPr>
      <p:sp>
        <p:nvSpPr>
          <p:cNvPr id="209" name="Google Shape;209;p76"/>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6"/>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76"/>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12" name="Google Shape;212;p76"/>
          <p:cNvSpPr txBox="1">
            <a:spLocks noGrp="1"/>
          </p:cNvSpPr>
          <p:nvPr>
            <p:ph type="body" idx="1"/>
          </p:nvPr>
        </p:nvSpPr>
        <p:spPr>
          <a:xfrm>
            <a:off x="593832" y="2647254"/>
            <a:ext cx="4502271" cy="25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76"/>
          <p:cNvSpPr txBox="1">
            <a:spLocks noGrp="1"/>
          </p:cNvSpPr>
          <p:nvPr>
            <p:ph type="body" idx="2"/>
          </p:nvPr>
        </p:nvSpPr>
        <p:spPr>
          <a:xfrm>
            <a:off x="589215" y="3130742"/>
            <a:ext cx="12264520" cy="725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40"/>
              </a:spcBef>
              <a:spcAft>
                <a:spcPts val="0"/>
              </a:spcAft>
              <a:buClr>
                <a:schemeClr val="dk1"/>
              </a:buClr>
              <a:buSzPts val="2200"/>
              <a:buFont typeface="Arial"/>
              <a:buNone/>
              <a:defRPr sz="2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76"/>
          <p:cNvSpPr txBox="1">
            <a:spLocks noGrp="1"/>
          </p:cNvSpPr>
          <p:nvPr>
            <p:ph type="body" idx="3"/>
          </p:nvPr>
        </p:nvSpPr>
        <p:spPr>
          <a:xfrm>
            <a:off x="589215" y="5333683"/>
            <a:ext cx="2931665" cy="68611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dk1"/>
              </a:buClr>
              <a:buSzPts val="1200"/>
              <a:buFont typeface="Arial"/>
              <a:buNone/>
              <a:defRPr sz="1200">
                <a:solidFill>
                  <a:schemeClr val="dk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15" name="Google Shape;215;p76"/>
          <p:cNvCxnSpPr/>
          <p:nvPr/>
        </p:nvCxnSpPr>
        <p:spPr>
          <a:xfrm>
            <a:off x="589215" y="2911640"/>
            <a:ext cx="12297964" cy="0"/>
          </a:xfrm>
          <a:prstGeom prst="straightConnector1">
            <a:avLst/>
          </a:prstGeom>
          <a:noFill/>
          <a:ln w="19050" cap="flat" cmpd="sng">
            <a:solidFill>
              <a:schemeClr val="accent5"/>
            </a:solidFill>
            <a:prstDash val="solid"/>
            <a:round/>
            <a:headEnd type="none" w="sm" len="sm"/>
            <a:tailEnd type="none" w="sm" len="sm"/>
          </a:ln>
        </p:spPr>
      </p:cxnSp>
      <p:sp>
        <p:nvSpPr>
          <p:cNvPr id="216" name="Google Shape;216;p76"/>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type="secHead">
  <p:cSld name="SECTION_HEADER">
    <p:bg>
      <p:bgPr>
        <a:blipFill>
          <a:blip r:embed="rId2">
            <a:alphaModFix/>
          </a:blip>
          <a:stretch>
            <a:fillRect/>
          </a:stretch>
        </a:blipFill>
        <a:effectLst/>
      </p:bgPr>
    </p:bg>
    <p:spTree>
      <p:nvGrpSpPr>
        <p:cNvPr id="1" name="Shape 3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27">
          <p15:clr>
            <a:srgbClr val="F9AD4C"/>
          </p15:clr>
        </p15:guide>
        <p15:guide id="2" pos="227">
          <p15:clr>
            <a:srgbClr val="F9AD4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Zwei Inhalte (Verhältnis 1/3 zu 2/3)">
  <p:cSld name="Zwei Inhalte (Verhältnis 1/3 zu 2/3)">
    <p:spTree>
      <p:nvGrpSpPr>
        <p:cNvPr id="1" name="Shape 217"/>
        <p:cNvGrpSpPr/>
        <p:nvPr/>
      </p:nvGrpSpPr>
      <p:grpSpPr>
        <a:xfrm>
          <a:off x="0" y="0"/>
          <a:ext cx="0" cy="0"/>
          <a:chOff x="0" y="0"/>
          <a:chExt cx="0" cy="0"/>
        </a:xfrm>
      </p:grpSpPr>
      <p:sp>
        <p:nvSpPr>
          <p:cNvPr id="218" name="Google Shape;218;p77"/>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77"/>
          <p:cNvSpPr txBox="1">
            <a:spLocks noGrp="1"/>
          </p:cNvSpPr>
          <p:nvPr>
            <p:ph type="body" idx="1"/>
          </p:nvPr>
        </p:nvSpPr>
        <p:spPr>
          <a:xfrm>
            <a:off x="578211" y="1584325"/>
            <a:ext cx="3982575"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20" name="Google Shape;220;p77"/>
          <p:cNvSpPr txBox="1">
            <a:spLocks noGrp="1"/>
          </p:cNvSpPr>
          <p:nvPr>
            <p:ph type="body" idx="2"/>
          </p:nvPr>
        </p:nvSpPr>
        <p:spPr>
          <a:xfrm>
            <a:off x="4877582" y="1584325"/>
            <a:ext cx="796515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21" name="Google Shape;221;p77"/>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77"/>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77"/>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24" name="Google Shape;224;p77"/>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5" name="Google Shape;225;p77"/>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Zwei Inhalte (Verhältnis 2/3 zu 1/3)">
  <p:cSld name="Zwei Inhalte (Verhältnis 2/3 zu 1/3)">
    <p:spTree>
      <p:nvGrpSpPr>
        <p:cNvPr id="1" name="Shape 226"/>
        <p:cNvGrpSpPr/>
        <p:nvPr/>
      </p:nvGrpSpPr>
      <p:grpSpPr>
        <a:xfrm>
          <a:off x="0" y="0"/>
          <a:ext cx="0" cy="0"/>
          <a:chOff x="0" y="0"/>
          <a:chExt cx="0" cy="0"/>
        </a:xfrm>
      </p:grpSpPr>
      <p:sp>
        <p:nvSpPr>
          <p:cNvPr id="227" name="Google Shape;227;p78"/>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78"/>
          <p:cNvSpPr txBox="1">
            <a:spLocks noGrp="1"/>
          </p:cNvSpPr>
          <p:nvPr>
            <p:ph type="body" idx="1"/>
          </p:nvPr>
        </p:nvSpPr>
        <p:spPr>
          <a:xfrm>
            <a:off x="8860157" y="1584325"/>
            <a:ext cx="3982575"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29" name="Google Shape;229;p78"/>
          <p:cNvSpPr txBox="1">
            <a:spLocks noGrp="1"/>
          </p:cNvSpPr>
          <p:nvPr>
            <p:ph type="body" idx="2"/>
          </p:nvPr>
        </p:nvSpPr>
        <p:spPr>
          <a:xfrm>
            <a:off x="578211" y="1584325"/>
            <a:ext cx="796515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30" name="Google Shape;230;p78"/>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78"/>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78"/>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33" name="Google Shape;233;p78"/>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4" name="Google Shape;234;p78"/>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Zwei Inhalte (Verhältnis 1/2 zu 1/2)">
  <p:cSld name="Zwei Inhalte (Verhältnis 1/2 zu 1/2)">
    <p:spTree>
      <p:nvGrpSpPr>
        <p:cNvPr id="1" name="Shape 235"/>
        <p:cNvGrpSpPr/>
        <p:nvPr/>
      </p:nvGrpSpPr>
      <p:grpSpPr>
        <a:xfrm>
          <a:off x="0" y="0"/>
          <a:ext cx="0" cy="0"/>
          <a:chOff x="0" y="0"/>
          <a:chExt cx="0" cy="0"/>
        </a:xfrm>
      </p:grpSpPr>
      <p:sp>
        <p:nvSpPr>
          <p:cNvPr id="236" name="Google Shape;236;p79"/>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79"/>
          <p:cNvSpPr txBox="1">
            <a:spLocks noGrp="1"/>
          </p:cNvSpPr>
          <p:nvPr>
            <p:ph type="body" idx="1"/>
          </p:nvPr>
        </p:nvSpPr>
        <p:spPr>
          <a:xfrm>
            <a:off x="578211" y="1584326"/>
            <a:ext cx="5973862" cy="5437189"/>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38" name="Google Shape;238;p79"/>
          <p:cNvSpPr txBox="1">
            <a:spLocks noGrp="1"/>
          </p:cNvSpPr>
          <p:nvPr>
            <p:ph type="body" idx="2"/>
          </p:nvPr>
        </p:nvSpPr>
        <p:spPr>
          <a:xfrm>
            <a:off x="6868869" y="1584327"/>
            <a:ext cx="5973862" cy="5437187"/>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39" name="Google Shape;239;p79"/>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79"/>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79"/>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42" name="Google Shape;242;p79"/>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3" name="Google Shape;243;p79"/>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er Inhalte">
  <p:cSld name="Vier Inhalte">
    <p:spTree>
      <p:nvGrpSpPr>
        <p:cNvPr id="1" name="Shape 244"/>
        <p:cNvGrpSpPr/>
        <p:nvPr/>
      </p:nvGrpSpPr>
      <p:grpSpPr>
        <a:xfrm>
          <a:off x="0" y="0"/>
          <a:ext cx="0" cy="0"/>
          <a:chOff x="0" y="0"/>
          <a:chExt cx="0" cy="0"/>
        </a:xfrm>
      </p:grpSpPr>
      <p:sp>
        <p:nvSpPr>
          <p:cNvPr id="245" name="Google Shape;245;p80"/>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80"/>
          <p:cNvSpPr txBox="1">
            <a:spLocks noGrp="1"/>
          </p:cNvSpPr>
          <p:nvPr>
            <p:ph type="body" idx="1"/>
          </p:nvPr>
        </p:nvSpPr>
        <p:spPr>
          <a:xfrm>
            <a:off x="579284" y="1584325"/>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47" name="Google Shape;247;p80"/>
          <p:cNvSpPr txBox="1">
            <a:spLocks noGrp="1"/>
          </p:cNvSpPr>
          <p:nvPr>
            <p:ph type="body" idx="2"/>
          </p:nvPr>
        </p:nvSpPr>
        <p:spPr>
          <a:xfrm>
            <a:off x="6868446" y="1584325"/>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48" name="Google Shape;248;p80"/>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80"/>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80"/>
          <p:cNvSpPr txBox="1">
            <a:spLocks noGrp="1"/>
          </p:cNvSpPr>
          <p:nvPr>
            <p:ph type="body" idx="3"/>
          </p:nvPr>
        </p:nvSpPr>
        <p:spPr>
          <a:xfrm>
            <a:off x="579284" y="4382900"/>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51" name="Google Shape;251;p80"/>
          <p:cNvSpPr txBox="1">
            <a:spLocks noGrp="1"/>
          </p:cNvSpPr>
          <p:nvPr>
            <p:ph type="body" idx="4"/>
          </p:nvPr>
        </p:nvSpPr>
        <p:spPr>
          <a:xfrm>
            <a:off x="6868446" y="4384800"/>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52" name="Google Shape;252;p80"/>
          <p:cNvSpPr txBox="1">
            <a:spLocks noGrp="1"/>
          </p:cNvSpPr>
          <p:nvPr>
            <p:ph type="body" idx="5"/>
          </p:nvPr>
        </p:nvSpPr>
        <p:spPr>
          <a:xfrm>
            <a:off x="566775" y="7112498"/>
            <a:ext cx="3407817"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None/>
              <a:defRPr sz="800">
                <a:solidFill>
                  <a:srgbClr val="7F7F7F"/>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3" name="Google Shape;253;p80"/>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54" name="Google Shape;254;p80"/>
          <p:cNvSpPr txBox="1">
            <a:spLocks noGrp="1"/>
          </p:cNvSpPr>
          <p:nvPr>
            <p:ph type="body" idx="6"/>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ndardfolie Linie">
  <p:cSld name="Standardfolie Linie">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81"/>
          <p:cNvSpPr txBox="1">
            <a:spLocks noGrp="1"/>
          </p:cNvSpPr>
          <p:nvPr>
            <p:ph type="body" idx="1"/>
          </p:nvPr>
        </p:nvSpPr>
        <p:spPr>
          <a:xfrm>
            <a:off x="578211" y="2052638"/>
            <a:ext cx="12264520"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58" name="Google Shape;258;p81"/>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81"/>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81"/>
          <p:cNvSpPr txBox="1">
            <a:spLocks noGrp="1"/>
          </p:cNvSpPr>
          <p:nvPr>
            <p:ph type="sldNum" idx="12"/>
          </p:nvPr>
        </p:nvSpPr>
        <p:spPr>
          <a:xfrm>
            <a:off x="12422918" y="711325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61" name="Google Shape;261;p81"/>
          <p:cNvSpPr txBox="1">
            <a:spLocks noGrp="1"/>
          </p:cNvSpPr>
          <p:nvPr>
            <p:ph type="body" idx="2"/>
          </p:nvPr>
        </p:nvSpPr>
        <p:spPr>
          <a:xfrm>
            <a:off x="586732" y="1584001"/>
            <a:ext cx="1226452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62" name="Google Shape;262;p81"/>
          <p:cNvCxnSpPr/>
          <p:nvPr/>
        </p:nvCxnSpPr>
        <p:spPr>
          <a:xfrm>
            <a:off x="578212" y="1860550"/>
            <a:ext cx="12297964" cy="0"/>
          </a:xfrm>
          <a:prstGeom prst="straightConnector1">
            <a:avLst/>
          </a:prstGeom>
          <a:noFill/>
          <a:ln w="19050" cap="flat" cmpd="sng">
            <a:solidFill>
              <a:schemeClr val="accent5"/>
            </a:solidFill>
            <a:prstDash val="solid"/>
            <a:round/>
            <a:headEnd type="none" w="sm" len="sm"/>
            <a:tailEnd type="none" w="sm" len="sm"/>
          </a:ln>
        </p:spPr>
      </p:cxnSp>
      <p:sp>
        <p:nvSpPr>
          <p:cNvPr id="263" name="Google Shape;263;p81"/>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p81"/>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Zwei Inhalte (Verhältnis 1/3 zu 2/3) Linie">
  <p:cSld name="Zwei Inhalte (Verhältnis 1/3 zu 2/3) Linie">
    <p:spTree>
      <p:nvGrpSpPr>
        <p:cNvPr id="1" name="Shape 265"/>
        <p:cNvGrpSpPr/>
        <p:nvPr/>
      </p:nvGrpSpPr>
      <p:grpSpPr>
        <a:xfrm>
          <a:off x="0" y="0"/>
          <a:ext cx="0" cy="0"/>
          <a:chOff x="0" y="0"/>
          <a:chExt cx="0" cy="0"/>
        </a:xfrm>
      </p:grpSpPr>
      <p:sp>
        <p:nvSpPr>
          <p:cNvPr id="266" name="Google Shape;266;p82"/>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82"/>
          <p:cNvSpPr txBox="1">
            <a:spLocks noGrp="1"/>
          </p:cNvSpPr>
          <p:nvPr>
            <p:ph type="body" idx="1"/>
          </p:nvPr>
        </p:nvSpPr>
        <p:spPr>
          <a:xfrm>
            <a:off x="578211" y="2052112"/>
            <a:ext cx="3982575" cy="4932889"/>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68" name="Google Shape;268;p82"/>
          <p:cNvSpPr txBox="1">
            <a:spLocks noGrp="1"/>
          </p:cNvSpPr>
          <p:nvPr>
            <p:ph type="body" idx="2"/>
          </p:nvPr>
        </p:nvSpPr>
        <p:spPr>
          <a:xfrm>
            <a:off x="4877582" y="2052638"/>
            <a:ext cx="7965150" cy="4938446"/>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69" name="Google Shape;269;p82"/>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82"/>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82"/>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72" name="Google Shape;272;p82"/>
          <p:cNvSpPr txBox="1">
            <a:spLocks noGrp="1"/>
          </p:cNvSpPr>
          <p:nvPr>
            <p:ph type="body" idx="3"/>
          </p:nvPr>
        </p:nvSpPr>
        <p:spPr>
          <a:xfrm>
            <a:off x="586732" y="1584001"/>
            <a:ext cx="3974054"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3" name="Google Shape;273;p82"/>
          <p:cNvSpPr txBox="1">
            <a:spLocks noGrp="1"/>
          </p:cNvSpPr>
          <p:nvPr>
            <p:ph type="body" idx="4"/>
          </p:nvPr>
        </p:nvSpPr>
        <p:spPr>
          <a:xfrm>
            <a:off x="4877582" y="1584001"/>
            <a:ext cx="796515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74" name="Google Shape;274;p82"/>
          <p:cNvCxnSpPr/>
          <p:nvPr/>
        </p:nvCxnSpPr>
        <p:spPr>
          <a:xfrm>
            <a:off x="578211" y="1860550"/>
            <a:ext cx="3982575" cy="0"/>
          </a:xfrm>
          <a:prstGeom prst="straightConnector1">
            <a:avLst/>
          </a:prstGeom>
          <a:noFill/>
          <a:ln w="19050" cap="flat" cmpd="sng">
            <a:solidFill>
              <a:schemeClr val="accent5"/>
            </a:solidFill>
            <a:prstDash val="solid"/>
            <a:round/>
            <a:headEnd type="none" w="sm" len="sm"/>
            <a:tailEnd type="none" w="sm" len="sm"/>
          </a:ln>
        </p:spPr>
      </p:cxnSp>
      <p:cxnSp>
        <p:nvCxnSpPr>
          <p:cNvPr id="275" name="Google Shape;275;p82"/>
          <p:cNvCxnSpPr/>
          <p:nvPr/>
        </p:nvCxnSpPr>
        <p:spPr>
          <a:xfrm>
            <a:off x="4877582" y="1860550"/>
            <a:ext cx="7965150" cy="0"/>
          </a:xfrm>
          <a:prstGeom prst="straightConnector1">
            <a:avLst/>
          </a:prstGeom>
          <a:noFill/>
          <a:ln w="19050" cap="flat" cmpd="sng">
            <a:solidFill>
              <a:schemeClr val="accent5"/>
            </a:solidFill>
            <a:prstDash val="solid"/>
            <a:round/>
            <a:headEnd type="none" w="sm" len="sm"/>
            <a:tailEnd type="none" w="sm" len="sm"/>
          </a:ln>
        </p:spPr>
      </p:cxnSp>
      <p:sp>
        <p:nvSpPr>
          <p:cNvPr id="276" name="Google Shape;276;p82"/>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7" name="Google Shape;277;p82"/>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Zwei Inhalte (Verhältnis 2/3 zu 1/3) Linie">
  <p:cSld name="Zwei Inhalte (Verhältnis 2/3 zu 1/3) Linie">
    <p:spTree>
      <p:nvGrpSpPr>
        <p:cNvPr id="1" name="Shape 278"/>
        <p:cNvGrpSpPr/>
        <p:nvPr/>
      </p:nvGrpSpPr>
      <p:grpSpPr>
        <a:xfrm>
          <a:off x="0" y="0"/>
          <a:ext cx="0" cy="0"/>
          <a:chOff x="0" y="0"/>
          <a:chExt cx="0" cy="0"/>
        </a:xfrm>
      </p:grpSpPr>
      <p:sp>
        <p:nvSpPr>
          <p:cNvPr id="279" name="Google Shape;279;p83"/>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83"/>
          <p:cNvSpPr txBox="1">
            <a:spLocks noGrp="1"/>
          </p:cNvSpPr>
          <p:nvPr>
            <p:ph type="body" idx="1"/>
          </p:nvPr>
        </p:nvSpPr>
        <p:spPr>
          <a:xfrm>
            <a:off x="8865755" y="2052638"/>
            <a:ext cx="3982575" cy="4942114"/>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81" name="Google Shape;281;p83"/>
          <p:cNvSpPr txBox="1">
            <a:spLocks noGrp="1"/>
          </p:cNvSpPr>
          <p:nvPr>
            <p:ph type="body" idx="2"/>
          </p:nvPr>
        </p:nvSpPr>
        <p:spPr>
          <a:xfrm>
            <a:off x="578211" y="2052638"/>
            <a:ext cx="7965150" cy="4942114"/>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82" name="Google Shape;282;p83"/>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83"/>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83"/>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85" name="Google Shape;285;p83"/>
          <p:cNvSpPr txBox="1">
            <a:spLocks noGrp="1"/>
          </p:cNvSpPr>
          <p:nvPr>
            <p:ph type="body" idx="3"/>
          </p:nvPr>
        </p:nvSpPr>
        <p:spPr>
          <a:xfrm>
            <a:off x="589215" y="1584001"/>
            <a:ext cx="794271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6" name="Google Shape;286;p83"/>
          <p:cNvSpPr txBox="1">
            <a:spLocks noGrp="1"/>
          </p:cNvSpPr>
          <p:nvPr>
            <p:ph type="body" idx="4"/>
          </p:nvPr>
        </p:nvSpPr>
        <p:spPr>
          <a:xfrm>
            <a:off x="8867375" y="1584326"/>
            <a:ext cx="3982575"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87" name="Google Shape;287;p83"/>
          <p:cNvCxnSpPr/>
          <p:nvPr/>
        </p:nvCxnSpPr>
        <p:spPr>
          <a:xfrm>
            <a:off x="8893600" y="1855788"/>
            <a:ext cx="3982575" cy="0"/>
          </a:xfrm>
          <a:prstGeom prst="straightConnector1">
            <a:avLst/>
          </a:prstGeom>
          <a:noFill/>
          <a:ln w="19050" cap="flat" cmpd="sng">
            <a:solidFill>
              <a:schemeClr val="accent5"/>
            </a:solidFill>
            <a:prstDash val="solid"/>
            <a:round/>
            <a:headEnd type="none" w="sm" len="sm"/>
            <a:tailEnd type="none" w="sm" len="sm"/>
          </a:ln>
        </p:spPr>
      </p:cxnSp>
      <p:cxnSp>
        <p:nvCxnSpPr>
          <p:cNvPr id="288" name="Google Shape;288;p83"/>
          <p:cNvCxnSpPr/>
          <p:nvPr/>
        </p:nvCxnSpPr>
        <p:spPr>
          <a:xfrm>
            <a:off x="566775" y="1855788"/>
            <a:ext cx="7965150" cy="0"/>
          </a:xfrm>
          <a:prstGeom prst="straightConnector1">
            <a:avLst/>
          </a:prstGeom>
          <a:noFill/>
          <a:ln w="19050" cap="flat" cmpd="sng">
            <a:solidFill>
              <a:schemeClr val="accent5"/>
            </a:solidFill>
            <a:prstDash val="solid"/>
            <a:round/>
            <a:headEnd type="none" w="sm" len="sm"/>
            <a:tailEnd type="none" w="sm" len="sm"/>
          </a:ln>
        </p:spPr>
      </p:cxnSp>
      <p:sp>
        <p:nvSpPr>
          <p:cNvPr id="289" name="Google Shape;289;p83"/>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0" name="Google Shape;290;p83"/>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Zwei Inhalte (Verhältnis 1/2 zu 1/2) Linie">
  <p:cSld name="Zwei Inhalte (Verhältnis 1/2 zu 1/2) Linie">
    <p:spTree>
      <p:nvGrpSpPr>
        <p:cNvPr id="1" name="Shape 291"/>
        <p:cNvGrpSpPr/>
        <p:nvPr/>
      </p:nvGrpSpPr>
      <p:grpSpPr>
        <a:xfrm>
          <a:off x="0" y="0"/>
          <a:ext cx="0" cy="0"/>
          <a:chOff x="0" y="0"/>
          <a:chExt cx="0" cy="0"/>
        </a:xfrm>
      </p:grpSpPr>
      <p:sp>
        <p:nvSpPr>
          <p:cNvPr id="292" name="Google Shape;292;p84"/>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84"/>
          <p:cNvSpPr txBox="1">
            <a:spLocks noGrp="1"/>
          </p:cNvSpPr>
          <p:nvPr>
            <p:ph type="body" idx="1"/>
          </p:nvPr>
        </p:nvSpPr>
        <p:spPr>
          <a:xfrm>
            <a:off x="578211" y="2052638"/>
            <a:ext cx="5973862" cy="4968876"/>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94" name="Google Shape;294;p84"/>
          <p:cNvSpPr txBox="1">
            <a:spLocks noGrp="1"/>
          </p:cNvSpPr>
          <p:nvPr>
            <p:ph type="body" idx="2"/>
          </p:nvPr>
        </p:nvSpPr>
        <p:spPr>
          <a:xfrm>
            <a:off x="6868869" y="2052639"/>
            <a:ext cx="5973862" cy="49771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95" name="Google Shape;295;p84"/>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84"/>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84"/>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98" name="Google Shape;298;p84"/>
          <p:cNvSpPr txBox="1">
            <a:spLocks noGrp="1"/>
          </p:cNvSpPr>
          <p:nvPr>
            <p:ph type="body" idx="3"/>
          </p:nvPr>
        </p:nvSpPr>
        <p:spPr>
          <a:xfrm>
            <a:off x="589215"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84"/>
          <p:cNvSpPr txBox="1">
            <a:spLocks noGrp="1"/>
          </p:cNvSpPr>
          <p:nvPr>
            <p:ph type="body" idx="4"/>
          </p:nvPr>
        </p:nvSpPr>
        <p:spPr>
          <a:xfrm>
            <a:off x="6868869"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00" name="Google Shape;300;p84"/>
          <p:cNvCxnSpPr/>
          <p:nvPr/>
        </p:nvCxnSpPr>
        <p:spPr>
          <a:xfrm>
            <a:off x="578211" y="1860550"/>
            <a:ext cx="5973862" cy="0"/>
          </a:xfrm>
          <a:prstGeom prst="straightConnector1">
            <a:avLst/>
          </a:prstGeom>
          <a:noFill/>
          <a:ln w="19050" cap="flat" cmpd="sng">
            <a:solidFill>
              <a:schemeClr val="accent5"/>
            </a:solidFill>
            <a:prstDash val="solid"/>
            <a:round/>
            <a:headEnd type="none" w="sm" len="sm"/>
            <a:tailEnd type="none" w="sm" len="sm"/>
          </a:ln>
        </p:spPr>
      </p:cxnSp>
      <p:cxnSp>
        <p:nvCxnSpPr>
          <p:cNvPr id="301" name="Google Shape;301;p84"/>
          <p:cNvCxnSpPr/>
          <p:nvPr/>
        </p:nvCxnSpPr>
        <p:spPr>
          <a:xfrm>
            <a:off x="6868869" y="1860550"/>
            <a:ext cx="5973862" cy="0"/>
          </a:xfrm>
          <a:prstGeom prst="straightConnector1">
            <a:avLst/>
          </a:prstGeom>
          <a:noFill/>
          <a:ln w="19050" cap="flat" cmpd="sng">
            <a:solidFill>
              <a:schemeClr val="accent5"/>
            </a:solidFill>
            <a:prstDash val="solid"/>
            <a:round/>
            <a:headEnd type="none" w="sm" len="sm"/>
            <a:tailEnd type="none" w="sm" len="sm"/>
          </a:ln>
        </p:spPr>
      </p:cxnSp>
      <p:sp>
        <p:nvSpPr>
          <p:cNvPr id="302" name="Google Shape;302;p84"/>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3" name="Google Shape;303;p84"/>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ier Inhalte Linie">
  <p:cSld name="Vier Inhalte Linie">
    <p:spTree>
      <p:nvGrpSpPr>
        <p:cNvPr id="1" name="Shape 304"/>
        <p:cNvGrpSpPr/>
        <p:nvPr/>
      </p:nvGrpSpPr>
      <p:grpSpPr>
        <a:xfrm>
          <a:off x="0" y="0"/>
          <a:ext cx="0" cy="0"/>
          <a:chOff x="0" y="0"/>
          <a:chExt cx="0" cy="0"/>
        </a:xfrm>
      </p:grpSpPr>
      <p:sp>
        <p:nvSpPr>
          <p:cNvPr id="305" name="Google Shape;305;p85"/>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85"/>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85"/>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85"/>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cxnSp>
        <p:nvCxnSpPr>
          <p:cNvPr id="309" name="Google Shape;309;p85"/>
          <p:cNvCxnSpPr/>
          <p:nvPr/>
        </p:nvCxnSpPr>
        <p:spPr>
          <a:xfrm>
            <a:off x="578211" y="1882441"/>
            <a:ext cx="5973862" cy="0"/>
          </a:xfrm>
          <a:prstGeom prst="straightConnector1">
            <a:avLst/>
          </a:prstGeom>
          <a:noFill/>
          <a:ln w="19050" cap="flat" cmpd="sng">
            <a:solidFill>
              <a:schemeClr val="accent5"/>
            </a:solidFill>
            <a:prstDash val="solid"/>
            <a:round/>
            <a:headEnd type="none" w="sm" len="sm"/>
            <a:tailEnd type="none" w="sm" len="sm"/>
          </a:ln>
        </p:spPr>
      </p:cxnSp>
      <p:sp>
        <p:nvSpPr>
          <p:cNvPr id="310" name="Google Shape;310;p85"/>
          <p:cNvSpPr txBox="1">
            <a:spLocks noGrp="1"/>
          </p:cNvSpPr>
          <p:nvPr>
            <p:ph type="body" idx="1"/>
          </p:nvPr>
        </p:nvSpPr>
        <p:spPr>
          <a:xfrm>
            <a:off x="6869942" y="2052000"/>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11" name="Google Shape;311;p85"/>
          <p:cNvCxnSpPr/>
          <p:nvPr/>
        </p:nvCxnSpPr>
        <p:spPr>
          <a:xfrm>
            <a:off x="6869942" y="1882101"/>
            <a:ext cx="5973862" cy="0"/>
          </a:xfrm>
          <a:prstGeom prst="straightConnector1">
            <a:avLst/>
          </a:prstGeom>
          <a:noFill/>
          <a:ln w="19050" cap="flat" cmpd="sng">
            <a:solidFill>
              <a:schemeClr val="accent5"/>
            </a:solidFill>
            <a:prstDash val="solid"/>
            <a:round/>
            <a:headEnd type="none" w="sm" len="sm"/>
            <a:tailEnd type="none" w="sm" len="sm"/>
          </a:ln>
        </p:spPr>
      </p:cxnSp>
      <p:sp>
        <p:nvSpPr>
          <p:cNvPr id="312" name="Google Shape;312;p85"/>
          <p:cNvSpPr txBox="1">
            <a:spLocks noGrp="1"/>
          </p:cNvSpPr>
          <p:nvPr>
            <p:ph type="body" idx="2"/>
          </p:nvPr>
        </p:nvSpPr>
        <p:spPr>
          <a:xfrm>
            <a:off x="579284"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13" name="Google Shape;313;p85"/>
          <p:cNvCxnSpPr/>
          <p:nvPr/>
        </p:nvCxnSpPr>
        <p:spPr>
          <a:xfrm>
            <a:off x="578211" y="4718821"/>
            <a:ext cx="5973862" cy="0"/>
          </a:xfrm>
          <a:prstGeom prst="straightConnector1">
            <a:avLst/>
          </a:prstGeom>
          <a:noFill/>
          <a:ln w="19050" cap="flat" cmpd="sng">
            <a:solidFill>
              <a:schemeClr val="accent5"/>
            </a:solidFill>
            <a:prstDash val="solid"/>
            <a:round/>
            <a:headEnd type="none" w="sm" len="sm"/>
            <a:tailEnd type="none" w="sm" len="sm"/>
          </a:ln>
        </p:spPr>
      </p:cxnSp>
      <p:sp>
        <p:nvSpPr>
          <p:cNvPr id="314" name="Google Shape;314;p85"/>
          <p:cNvSpPr txBox="1">
            <a:spLocks noGrp="1"/>
          </p:cNvSpPr>
          <p:nvPr>
            <p:ph type="body" idx="3"/>
          </p:nvPr>
        </p:nvSpPr>
        <p:spPr>
          <a:xfrm>
            <a:off x="579284" y="4927696"/>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30200" algn="l">
              <a:lnSpc>
                <a:spcPct val="100000"/>
              </a:lnSpc>
              <a:spcBef>
                <a:spcPts val="320"/>
              </a:spcBef>
              <a:spcAft>
                <a:spcPts val="0"/>
              </a:spcAft>
              <a:buClr>
                <a:schemeClr val="dk1"/>
              </a:buClr>
              <a:buSzPts val="1600"/>
              <a:buFont typeface="Noto Sans Symbols"/>
              <a:buChar char="▪"/>
              <a:defRPr/>
            </a:lvl2pPr>
            <a:lvl3pPr marL="1371600" lvl="2" indent="-330200" algn="l">
              <a:lnSpc>
                <a:spcPct val="100000"/>
              </a:lnSpc>
              <a:spcBef>
                <a:spcPts val="320"/>
              </a:spcBef>
              <a:spcAft>
                <a:spcPts val="0"/>
              </a:spcAft>
              <a:buClr>
                <a:schemeClr val="dk1"/>
              </a:buClr>
              <a:buSzPts val="1600"/>
              <a:buFont typeface="Noto Sans Symbols"/>
              <a:buChar char="▪"/>
              <a:defRPr/>
            </a:lvl3pPr>
            <a:lvl4pPr marL="1828800" lvl="3" indent="-330200" algn="l">
              <a:lnSpc>
                <a:spcPct val="100000"/>
              </a:lnSpc>
              <a:spcBef>
                <a:spcPts val="320"/>
              </a:spcBef>
              <a:spcAft>
                <a:spcPts val="0"/>
              </a:spcAft>
              <a:buClr>
                <a:schemeClr val="dk1"/>
              </a:buClr>
              <a:buSzPts val="1600"/>
              <a:buFont typeface="Noto Sans Symbols"/>
              <a:buChar char="▪"/>
              <a:defRPr/>
            </a:lvl4pPr>
            <a:lvl5pPr marL="2286000" lvl="4" indent="-330200" algn="l">
              <a:lnSpc>
                <a:spcPct val="100000"/>
              </a:lnSpc>
              <a:spcBef>
                <a:spcPts val="320"/>
              </a:spcBef>
              <a:spcAft>
                <a:spcPts val="0"/>
              </a:spcAft>
              <a:buClr>
                <a:schemeClr val="dk1"/>
              </a:buClr>
              <a:buSzPts val="1600"/>
              <a:buFont typeface="Noto Sans Symbols"/>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15" name="Google Shape;315;p85"/>
          <p:cNvCxnSpPr/>
          <p:nvPr/>
        </p:nvCxnSpPr>
        <p:spPr>
          <a:xfrm>
            <a:off x="6869942" y="4718821"/>
            <a:ext cx="5973862" cy="0"/>
          </a:xfrm>
          <a:prstGeom prst="straightConnector1">
            <a:avLst/>
          </a:prstGeom>
          <a:noFill/>
          <a:ln w="19050" cap="flat" cmpd="sng">
            <a:solidFill>
              <a:schemeClr val="accent5"/>
            </a:solidFill>
            <a:prstDash val="solid"/>
            <a:round/>
            <a:headEnd type="none" w="sm" len="sm"/>
            <a:tailEnd type="none" w="sm" len="sm"/>
          </a:ln>
        </p:spPr>
      </p:cxnSp>
      <p:sp>
        <p:nvSpPr>
          <p:cNvPr id="316" name="Google Shape;316;p85"/>
          <p:cNvSpPr txBox="1">
            <a:spLocks noGrp="1"/>
          </p:cNvSpPr>
          <p:nvPr>
            <p:ph type="body" idx="4"/>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7" name="Google Shape;317;p85"/>
          <p:cNvSpPr txBox="1">
            <a:spLocks noGrp="1"/>
          </p:cNvSpPr>
          <p:nvPr>
            <p:ph type="body" idx="5"/>
          </p:nvPr>
        </p:nvSpPr>
        <p:spPr>
          <a:xfrm>
            <a:off x="6869942" y="4927696"/>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8" name="Google Shape;318;p85"/>
          <p:cNvSpPr txBox="1">
            <a:spLocks noGrp="1"/>
          </p:cNvSpPr>
          <p:nvPr>
            <p:ph type="body" idx="6"/>
          </p:nvPr>
        </p:nvSpPr>
        <p:spPr>
          <a:xfrm>
            <a:off x="579284" y="4437489"/>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19" name="Google Shape;319;p85"/>
          <p:cNvSpPr txBox="1">
            <a:spLocks noGrp="1"/>
          </p:cNvSpPr>
          <p:nvPr>
            <p:ph type="body" idx="7"/>
          </p:nvPr>
        </p:nvSpPr>
        <p:spPr>
          <a:xfrm>
            <a:off x="6869942" y="1584000"/>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20" name="Google Shape;320;p85"/>
          <p:cNvSpPr txBox="1">
            <a:spLocks noGrp="1"/>
          </p:cNvSpPr>
          <p:nvPr>
            <p:ph type="body" idx="8"/>
          </p:nvPr>
        </p:nvSpPr>
        <p:spPr>
          <a:xfrm>
            <a:off x="578211" y="2050726"/>
            <a:ext cx="5973862" cy="208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21" name="Google Shape;321;p85"/>
          <p:cNvSpPr txBox="1">
            <a:spLocks noGrp="1"/>
          </p:cNvSpPr>
          <p:nvPr>
            <p:ph type="body" idx="9"/>
          </p:nvPr>
        </p:nvSpPr>
        <p:spPr>
          <a:xfrm>
            <a:off x="6869942" y="4437489"/>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22" name="Google Shape;322;p85"/>
          <p:cNvSpPr txBox="1">
            <a:spLocks noGrp="1"/>
          </p:cNvSpPr>
          <p:nvPr>
            <p:ph type="body" idx="13"/>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Spalten Linie">
  <p:cSld name="3_Spalten Linie">
    <p:spTree>
      <p:nvGrpSpPr>
        <p:cNvPr id="1" name="Shape 323"/>
        <p:cNvGrpSpPr/>
        <p:nvPr/>
      </p:nvGrpSpPr>
      <p:grpSpPr>
        <a:xfrm>
          <a:off x="0" y="0"/>
          <a:ext cx="0" cy="0"/>
          <a:chOff x="0" y="0"/>
          <a:chExt cx="0" cy="0"/>
        </a:xfrm>
      </p:grpSpPr>
      <p:sp>
        <p:nvSpPr>
          <p:cNvPr id="324" name="Google Shape;324;p86"/>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86"/>
          <p:cNvSpPr txBox="1">
            <a:spLocks noGrp="1"/>
          </p:cNvSpPr>
          <p:nvPr>
            <p:ph type="body" idx="1"/>
          </p:nvPr>
        </p:nvSpPr>
        <p:spPr>
          <a:xfrm>
            <a:off x="579283" y="2052638"/>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26" name="Google Shape;326;p86"/>
          <p:cNvSpPr txBox="1">
            <a:spLocks noGrp="1"/>
          </p:cNvSpPr>
          <p:nvPr>
            <p:ph type="body" idx="2"/>
          </p:nvPr>
        </p:nvSpPr>
        <p:spPr>
          <a:xfrm>
            <a:off x="8950670" y="2051682"/>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27" name="Google Shape;327;p86"/>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86"/>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86"/>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330" name="Google Shape;330;p86"/>
          <p:cNvSpPr txBox="1">
            <a:spLocks noGrp="1"/>
          </p:cNvSpPr>
          <p:nvPr>
            <p:ph type="body" idx="3"/>
          </p:nvPr>
        </p:nvSpPr>
        <p:spPr>
          <a:xfrm>
            <a:off x="579283"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31" name="Google Shape;331;p86"/>
          <p:cNvCxnSpPr/>
          <p:nvPr/>
        </p:nvCxnSpPr>
        <p:spPr>
          <a:xfrm>
            <a:off x="578211" y="1860550"/>
            <a:ext cx="3892062" cy="0"/>
          </a:xfrm>
          <a:prstGeom prst="straightConnector1">
            <a:avLst/>
          </a:prstGeom>
          <a:noFill/>
          <a:ln w="19050" cap="flat" cmpd="sng">
            <a:solidFill>
              <a:schemeClr val="accent5"/>
            </a:solidFill>
            <a:prstDash val="solid"/>
            <a:round/>
            <a:headEnd type="none" w="sm" len="sm"/>
            <a:tailEnd type="none" w="sm" len="sm"/>
          </a:ln>
        </p:spPr>
      </p:cxnSp>
      <p:sp>
        <p:nvSpPr>
          <p:cNvPr id="332" name="Google Shape;332;p86"/>
          <p:cNvSpPr txBox="1">
            <a:spLocks noGrp="1"/>
          </p:cNvSpPr>
          <p:nvPr>
            <p:ph type="body" idx="4"/>
          </p:nvPr>
        </p:nvSpPr>
        <p:spPr>
          <a:xfrm>
            <a:off x="8950670"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33" name="Google Shape;333;p86"/>
          <p:cNvCxnSpPr/>
          <p:nvPr/>
        </p:nvCxnSpPr>
        <p:spPr>
          <a:xfrm>
            <a:off x="8942149" y="1859594"/>
            <a:ext cx="3892062" cy="0"/>
          </a:xfrm>
          <a:prstGeom prst="straightConnector1">
            <a:avLst/>
          </a:prstGeom>
          <a:noFill/>
          <a:ln w="19050" cap="flat" cmpd="sng">
            <a:solidFill>
              <a:schemeClr val="accent5"/>
            </a:solidFill>
            <a:prstDash val="solid"/>
            <a:round/>
            <a:headEnd type="none" w="sm" len="sm"/>
            <a:tailEnd type="none" w="sm" len="sm"/>
          </a:ln>
        </p:spPr>
      </p:cxnSp>
      <p:sp>
        <p:nvSpPr>
          <p:cNvPr id="334" name="Google Shape;334;p86"/>
          <p:cNvSpPr txBox="1">
            <a:spLocks noGrp="1"/>
          </p:cNvSpPr>
          <p:nvPr>
            <p:ph type="body" idx="5"/>
          </p:nvPr>
        </p:nvSpPr>
        <p:spPr>
          <a:xfrm>
            <a:off x="4764440" y="2051682"/>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35" name="Google Shape;335;p86"/>
          <p:cNvSpPr txBox="1">
            <a:spLocks noGrp="1"/>
          </p:cNvSpPr>
          <p:nvPr>
            <p:ph type="body" idx="6"/>
          </p:nvPr>
        </p:nvSpPr>
        <p:spPr>
          <a:xfrm>
            <a:off x="4764440"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36" name="Google Shape;336;p86"/>
          <p:cNvCxnSpPr/>
          <p:nvPr/>
        </p:nvCxnSpPr>
        <p:spPr>
          <a:xfrm>
            <a:off x="4755920" y="1859594"/>
            <a:ext cx="3892062" cy="0"/>
          </a:xfrm>
          <a:prstGeom prst="straightConnector1">
            <a:avLst/>
          </a:prstGeom>
          <a:noFill/>
          <a:ln w="19050" cap="flat" cmpd="sng">
            <a:solidFill>
              <a:schemeClr val="accent5"/>
            </a:solidFill>
            <a:prstDash val="solid"/>
            <a:round/>
            <a:headEnd type="none" w="sm" len="sm"/>
            <a:tailEnd type="none" w="sm" len="sm"/>
          </a:ln>
        </p:spPr>
      </p:cxnSp>
      <p:sp>
        <p:nvSpPr>
          <p:cNvPr id="337" name="Google Shape;337;p86"/>
          <p:cNvSpPr txBox="1">
            <a:spLocks noGrp="1"/>
          </p:cNvSpPr>
          <p:nvPr>
            <p:ph type="body" idx="7"/>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8" name="Google Shape;338;p86"/>
          <p:cNvSpPr txBox="1">
            <a:spLocks noGrp="1"/>
          </p:cNvSpPr>
          <p:nvPr>
            <p:ph type="body" idx="8"/>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in Inhalt">
  <p:cSld name="Ein Inhalt">
    <p:spTree>
      <p:nvGrpSpPr>
        <p:cNvPr id="1" name="Shape 34"/>
        <p:cNvGrpSpPr/>
        <p:nvPr/>
      </p:nvGrpSpPr>
      <p:grpSpPr>
        <a:xfrm>
          <a:off x="0" y="0"/>
          <a:ext cx="0" cy="0"/>
          <a:chOff x="0" y="0"/>
          <a:chExt cx="0" cy="0"/>
        </a:xfrm>
      </p:grpSpPr>
      <p:sp>
        <p:nvSpPr>
          <p:cNvPr id="35" name="Google Shape;35;p37"/>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7"/>
          <p:cNvSpPr txBox="1">
            <a:spLocks noGrp="1"/>
          </p:cNvSpPr>
          <p:nvPr>
            <p:ph type="body" idx="1"/>
          </p:nvPr>
        </p:nvSpPr>
        <p:spPr>
          <a:xfrm>
            <a:off x="452565" y="1281772"/>
            <a:ext cx="11404646" cy="5882616"/>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7" name="Google Shape;37;p37"/>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400"/>
              <a:buFont typeface="Arial"/>
              <a:buNone/>
              <a:defRPr>
                <a:solidFill>
                  <a:schemeClr val="dk1"/>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8" name="Google Shape;38;p37"/>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9" name="Google Shape;39;p37"/>
          <p:cNvSpPr txBox="1">
            <a:spLocks noGrp="1"/>
          </p:cNvSpPr>
          <p:nvPr>
            <p:ph type="body" idx="2"/>
          </p:nvPr>
        </p:nvSpPr>
        <p:spPr>
          <a:xfrm>
            <a:off x="452565" y="728517"/>
            <a:ext cx="11404646" cy="32082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accent4"/>
              </a:buClr>
              <a:buSzPts val="2000"/>
              <a:buNone/>
              <a:defRPr sz="2000">
                <a:solidFill>
                  <a:schemeClr val="accent4"/>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37"/>
          <p:cNvSpPr txBox="1">
            <a:spLocks noGrp="1"/>
          </p:cNvSpPr>
          <p:nvPr>
            <p:ph type="sldNum" idx="12"/>
          </p:nvPr>
        </p:nvSpPr>
        <p:spPr>
          <a:xfrm rot="-5400000">
            <a:off x="12545196" y="6696418"/>
            <a:ext cx="734150" cy="211197"/>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 Spalten Linie">
  <p:cSld name="4 Spalten Linie">
    <p:spTree>
      <p:nvGrpSpPr>
        <p:cNvPr id="1" name="Shape 339"/>
        <p:cNvGrpSpPr/>
        <p:nvPr/>
      </p:nvGrpSpPr>
      <p:grpSpPr>
        <a:xfrm>
          <a:off x="0" y="0"/>
          <a:ext cx="0" cy="0"/>
          <a:chOff x="0" y="0"/>
          <a:chExt cx="0" cy="0"/>
        </a:xfrm>
      </p:grpSpPr>
      <p:sp>
        <p:nvSpPr>
          <p:cNvPr id="340" name="Google Shape;340;p87"/>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87"/>
          <p:cNvSpPr txBox="1">
            <a:spLocks noGrp="1"/>
          </p:cNvSpPr>
          <p:nvPr>
            <p:ph type="body" idx="1"/>
          </p:nvPr>
        </p:nvSpPr>
        <p:spPr>
          <a:xfrm>
            <a:off x="579283"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42" name="Google Shape;342;p87"/>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87"/>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87"/>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345" name="Google Shape;345;p87"/>
          <p:cNvSpPr txBox="1">
            <a:spLocks noGrp="1"/>
          </p:cNvSpPr>
          <p:nvPr>
            <p:ph type="body" idx="2"/>
          </p:nvPr>
        </p:nvSpPr>
        <p:spPr>
          <a:xfrm>
            <a:off x="579283"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46" name="Google Shape;346;p87"/>
          <p:cNvCxnSpPr/>
          <p:nvPr/>
        </p:nvCxnSpPr>
        <p:spPr>
          <a:xfrm>
            <a:off x="578211"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347" name="Google Shape;347;p87"/>
          <p:cNvSpPr txBox="1">
            <a:spLocks noGrp="1"/>
          </p:cNvSpPr>
          <p:nvPr>
            <p:ph type="body" idx="3"/>
          </p:nvPr>
        </p:nvSpPr>
        <p:spPr>
          <a:xfrm>
            <a:off x="3737807"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48" name="Google Shape;348;p87"/>
          <p:cNvSpPr txBox="1">
            <a:spLocks noGrp="1"/>
          </p:cNvSpPr>
          <p:nvPr>
            <p:ph type="body" idx="4"/>
          </p:nvPr>
        </p:nvSpPr>
        <p:spPr>
          <a:xfrm>
            <a:off x="3739690"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49" name="Google Shape;349;p87"/>
          <p:cNvCxnSpPr/>
          <p:nvPr/>
        </p:nvCxnSpPr>
        <p:spPr>
          <a:xfrm>
            <a:off x="3731170"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350" name="Google Shape;350;p87"/>
          <p:cNvSpPr txBox="1">
            <a:spLocks noGrp="1"/>
          </p:cNvSpPr>
          <p:nvPr>
            <p:ph type="body" idx="5"/>
          </p:nvPr>
        </p:nvSpPr>
        <p:spPr>
          <a:xfrm>
            <a:off x="6873724"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51" name="Google Shape;351;p87"/>
          <p:cNvSpPr txBox="1">
            <a:spLocks noGrp="1"/>
          </p:cNvSpPr>
          <p:nvPr>
            <p:ph type="body" idx="6"/>
          </p:nvPr>
        </p:nvSpPr>
        <p:spPr>
          <a:xfrm>
            <a:off x="6875607"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52" name="Google Shape;352;p87"/>
          <p:cNvCxnSpPr/>
          <p:nvPr/>
        </p:nvCxnSpPr>
        <p:spPr>
          <a:xfrm>
            <a:off x="6867086"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353" name="Google Shape;353;p87"/>
          <p:cNvSpPr txBox="1">
            <a:spLocks noGrp="1"/>
          </p:cNvSpPr>
          <p:nvPr>
            <p:ph type="body" idx="7"/>
          </p:nvPr>
        </p:nvSpPr>
        <p:spPr>
          <a:xfrm>
            <a:off x="9989687"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54" name="Google Shape;354;p87"/>
          <p:cNvSpPr txBox="1">
            <a:spLocks noGrp="1"/>
          </p:cNvSpPr>
          <p:nvPr>
            <p:ph type="body" idx="8"/>
          </p:nvPr>
        </p:nvSpPr>
        <p:spPr>
          <a:xfrm>
            <a:off x="9988116"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55" name="Google Shape;355;p87"/>
          <p:cNvCxnSpPr/>
          <p:nvPr/>
        </p:nvCxnSpPr>
        <p:spPr>
          <a:xfrm>
            <a:off x="9983049"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356" name="Google Shape;356;p87"/>
          <p:cNvSpPr txBox="1">
            <a:spLocks noGrp="1"/>
          </p:cNvSpPr>
          <p:nvPr>
            <p:ph type="body" idx="9"/>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7" name="Google Shape;357;p87"/>
          <p:cNvSpPr txBox="1">
            <a:spLocks noGrp="1"/>
          </p:cNvSpPr>
          <p:nvPr>
            <p:ph type="body" idx="13"/>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hne Platzhalter">
  <p:cSld name="Ohne Platzhalter">
    <p:spTree>
      <p:nvGrpSpPr>
        <p:cNvPr id="1" name="Shape 358"/>
        <p:cNvGrpSpPr/>
        <p:nvPr/>
      </p:nvGrpSpPr>
      <p:grpSpPr>
        <a:xfrm>
          <a:off x="0" y="0"/>
          <a:ext cx="0" cy="0"/>
          <a:chOff x="0" y="0"/>
          <a:chExt cx="0" cy="0"/>
        </a:xfrm>
      </p:grpSpPr>
      <p:sp>
        <p:nvSpPr>
          <p:cNvPr id="359" name="Google Shape;359;p88"/>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88"/>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p88"/>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88"/>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363" name="Google Shape;363;p88"/>
          <p:cNvSpPr txBox="1">
            <a:spLocks noGrp="1"/>
          </p:cNvSpPr>
          <p:nvPr>
            <p:ph type="body" idx="1"/>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4" name="Google Shape;364;p88"/>
          <p:cNvSpPr txBox="1">
            <a:spLocks noGrp="1"/>
          </p:cNvSpPr>
          <p:nvPr>
            <p:ph type="body" idx="2"/>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enutzerdefiniertes Layout">
  <p:cSld name="1_Benutzerdefiniertes Layout">
    <p:spTree>
      <p:nvGrpSpPr>
        <p:cNvPr id="1" name="Shape 365"/>
        <p:cNvGrpSpPr/>
        <p:nvPr/>
      </p:nvGrpSpPr>
      <p:grpSpPr>
        <a:xfrm>
          <a:off x="0" y="0"/>
          <a:ext cx="0" cy="0"/>
          <a:chOff x="0" y="0"/>
          <a:chExt cx="0" cy="0"/>
        </a:xfrm>
      </p:grpSpPr>
      <p:sp>
        <p:nvSpPr>
          <p:cNvPr id="366" name="Google Shape;366;p89"/>
          <p:cNvSpPr/>
          <p:nvPr/>
        </p:nvSpPr>
        <p:spPr>
          <a:xfrm>
            <a:off x="195418" y="82296"/>
            <a:ext cx="12932054" cy="738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Standardfolie">
  <p:cSld name="3. Standardfolie">
    <p:spTree>
      <p:nvGrpSpPr>
        <p:cNvPr id="1" name="Shape 367"/>
        <p:cNvGrpSpPr/>
        <p:nvPr/>
      </p:nvGrpSpPr>
      <p:grpSpPr>
        <a:xfrm>
          <a:off x="0" y="0"/>
          <a:ext cx="0" cy="0"/>
          <a:chOff x="0" y="0"/>
          <a:chExt cx="0" cy="0"/>
        </a:xfrm>
      </p:grpSpPr>
      <p:sp>
        <p:nvSpPr>
          <p:cNvPr id="368" name="Google Shape;368;p90"/>
          <p:cNvSpPr txBox="1">
            <a:spLocks noGrp="1"/>
          </p:cNvSpPr>
          <p:nvPr>
            <p:ph type="title"/>
          </p:nvPr>
        </p:nvSpPr>
        <p:spPr>
          <a:xfrm>
            <a:off x="578211" y="603508"/>
            <a:ext cx="12264600" cy="676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2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
        <p:nvSpPr>
          <p:cNvPr id="369" name="Google Shape;369;p90"/>
          <p:cNvSpPr txBox="1">
            <a:spLocks noGrp="1"/>
          </p:cNvSpPr>
          <p:nvPr>
            <p:ph type="sldNum" idx="12"/>
          </p:nvPr>
        </p:nvSpPr>
        <p:spPr>
          <a:xfrm>
            <a:off x="12422918" y="7113258"/>
            <a:ext cx="420900"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7F7F7F"/>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370" name="Google Shape;370;p90"/>
          <p:cNvSpPr txBox="1">
            <a:spLocks noGrp="1"/>
          </p:cNvSpPr>
          <p:nvPr>
            <p:ph type="title" idx="2"/>
          </p:nvPr>
        </p:nvSpPr>
        <p:spPr>
          <a:xfrm>
            <a:off x="581625" y="228850"/>
            <a:ext cx="5148900" cy="247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Arial"/>
              <a:buNone/>
              <a:defRPr sz="1200" b="1" i="1" u="none" strike="noStrike" cap="none">
                <a:solidFill>
                  <a:srgbClr val="858585"/>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
        <p:nvSpPr>
          <p:cNvPr id="371" name="Google Shape;371;p90"/>
          <p:cNvSpPr txBox="1">
            <a:spLocks noGrp="1"/>
          </p:cNvSpPr>
          <p:nvPr>
            <p:ph type="body" idx="1"/>
          </p:nvPr>
        </p:nvSpPr>
        <p:spPr>
          <a:xfrm>
            <a:off x="589225" y="1407166"/>
            <a:ext cx="12253600" cy="563473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44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44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44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44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44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2" name="Google Shape;372;p90"/>
          <p:cNvSpPr txBox="1">
            <a:spLocks noGrp="1"/>
          </p:cNvSpPr>
          <p:nvPr>
            <p:ph type="subTitle" idx="3"/>
          </p:nvPr>
        </p:nvSpPr>
        <p:spPr>
          <a:xfrm>
            <a:off x="589225" y="7097650"/>
            <a:ext cx="4176300" cy="209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58585"/>
              </a:buClr>
              <a:buSzPts val="800"/>
              <a:buFont typeface="Noto Sans Symbols"/>
              <a:buNone/>
              <a:defRPr sz="800" b="0" i="0" u="none" strike="noStrike" cap="none">
                <a:solidFill>
                  <a:srgbClr val="858585"/>
                </a:solidFill>
                <a:latin typeface="Arial"/>
                <a:ea typeface="Arial"/>
                <a:cs typeface="Arial"/>
                <a:sym typeface="Arial"/>
              </a:defRPr>
            </a:lvl1pPr>
            <a:lvl2pPr marR="0" lvl="1" algn="l">
              <a:lnSpc>
                <a:spcPct val="100000"/>
              </a:lnSpc>
              <a:spcBef>
                <a:spcPts val="0"/>
              </a:spcBef>
              <a:spcAft>
                <a:spcPts val="0"/>
              </a:spcAft>
              <a:buClr>
                <a:srgbClr val="000000"/>
              </a:buClr>
              <a:buSzPts val="1600"/>
              <a:buFont typeface="Noto Sans Symbols"/>
              <a:buNone/>
              <a:defRPr sz="16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600"/>
              <a:buFont typeface="Noto Sans Symbols"/>
              <a:buNone/>
              <a:defRPr sz="16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600"/>
              <a:buFont typeface="Noto Sans Symbols"/>
              <a:buNone/>
              <a:defRPr sz="16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600"/>
              <a:buFont typeface="Noto Sans Symbols"/>
              <a:buNone/>
              <a:defRPr sz="16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andardfolie">
  <p:cSld name="Standardfolie">
    <p:spTree>
      <p:nvGrpSpPr>
        <p:cNvPr id="1" name="Shape 388"/>
        <p:cNvGrpSpPr/>
        <p:nvPr/>
      </p:nvGrpSpPr>
      <p:grpSpPr>
        <a:xfrm>
          <a:off x="0" y="0"/>
          <a:ext cx="0" cy="0"/>
          <a:chOff x="0" y="0"/>
          <a:chExt cx="0" cy="0"/>
        </a:xfrm>
      </p:grpSpPr>
      <p:sp>
        <p:nvSpPr>
          <p:cNvPr id="389" name="Google Shape;389;p38"/>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38"/>
          <p:cNvSpPr txBox="1">
            <a:spLocks noGrp="1"/>
          </p:cNvSpPr>
          <p:nvPr>
            <p:ph type="body" idx="1"/>
          </p:nvPr>
        </p:nvSpPr>
        <p:spPr>
          <a:xfrm>
            <a:off x="578211" y="1584325"/>
            <a:ext cx="1226452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91" name="Google Shape;391;p38"/>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38"/>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38"/>
          <p:cNvSpPr txBox="1">
            <a:spLocks noGrp="1"/>
          </p:cNvSpPr>
          <p:nvPr>
            <p:ph type="sldNum" idx="12"/>
          </p:nvPr>
        </p:nvSpPr>
        <p:spPr>
          <a:xfrm>
            <a:off x="12422918" y="711325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394" name="Google Shape;394;p38"/>
          <p:cNvSpPr txBox="1">
            <a:spLocks noGrp="1"/>
          </p:cNvSpPr>
          <p:nvPr>
            <p:ph type="body" idx="2"/>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5" name="Google Shape;395;p38"/>
          <p:cNvSpPr txBox="1">
            <a:spLocks noGrp="1"/>
          </p:cNvSpPr>
          <p:nvPr>
            <p:ph type="body" idx="3"/>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Zwei Inhalte (Verhältnis 1/2 zu 1/2)">
  <p:cSld name="Zwei Inhalte (Verhältnis 1/2 zu 1/2)">
    <p:spTree>
      <p:nvGrpSpPr>
        <p:cNvPr id="1" name="Shape 396"/>
        <p:cNvGrpSpPr/>
        <p:nvPr/>
      </p:nvGrpSpPr>
      <p:grpSpPr>
        <a:xfrm>
          <a:off x="0" y="0"/>
          <a:ext cx="0" cy="0"/>
          <a:chOff x="0" y="0"/>
          <a:chExt cx="0" cy="0"/>
        </a:xfrm>
      </p:grpSpPr>
      <p:sp>
        <p:nvSpPr>
          <p:cNvPr id="397" name="Google Shape;397;p39"/>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p39"/>
          <p:cNvSpPr txBox="1">
            <a:spLocks noGrp="1"/>
          </p:cNvSpPr>
          <p:nvPr>
            <p:ph type="body" idx="1"/>
          </p:nvPr>
        </p:nvSpPr>
        <p:spPr>
          <a:xfrm>
            <a:off x="578211" y="1584326"/>
            <a:ext cx="5973862" cy="5437189"/>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99" name="Google Shape;399;p39"/>
          <p:cNvSpPr txBox="1">
            <a:spLocks noGrp="1"/>
          </p:cNvSpPr>
          <p:nvPr>
            <p:ph type="body" idx="2"/>
          </p:nvPr>
        </p:nvSpPr>
        <p:spPr>
          <a:xfrm>
            <a:off x="6868869" y="1584327"/>
            <a:ext cx="5973862" cy="5437187"/>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00" name="Google Shape;400;p39"/>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39"/>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39"/>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03" name="Google Shape;403;p39"/>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4" name="Google Shape;404;p39"/>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405"/>
        <p:cNvGrpSpPr/>
        <p:nvPr/>
      </p:nvGrpSpPr>
      <p:grpSpPr>
        <a:xfrm>
          <a:off x="0" y="0"/>
          <a:ext cx="0" cy="0"/>
          <a:chOff x="0" y="0"/>
          <a:chExt cx="0" cy="0"/>
        </a:xfrm>
      </p:grpSpPr>
      <p:sp>
        <p:nvSpPr>
          <p:cNvPr id="406" name="Google Shape;406;p57"/>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57"/>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57"/>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09" name="Google Shape;409;p57"/>
          <p:cNvSpPr txBox="1">
            <a:spLocks noGrp="1"/>
          </p:cNvSpPr>
          <p:nvPr>
            <p:ph type="body" idx="1"/>
          </p:nvPr>
        </p:nvSpPr>
        <p:spPr>
          <a:xfrm>
            <a:off x="593832" y="2647254"/>
            <a:ext cx="4502271" cy="25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0" name="Google Shape;410;p57"/>
          <p:cNvSpPr txBox="1">
            <a:spLocks noGrp="1"/>
          </p:cNvSpPr>
          <p:nvPr>
            <p:ph type="body" idx="2"/>
          </p:nvPr>
        </p:nvSpPr>
        <p:spPr>
          <a:xfrm>
            <a:off x="589215" y="3130742"/>
            <a:ext cx="12264520" cy="725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40"/>
              </a:spcBef>
              <a:spcAft>
                <a:spcPts val="0"/>
              </a:spcAft>
              <a:buClr>
                <a:schemeClr val="dk1"/>
              </a:buClr>
              <a:buSzPts val="2200"/>
              <a:buFont typeface="Arial"/>
              <a:buNone/>
              <a:defRPr sz="2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1" name="Google Shape;411;p57"/>
          <p:cNvSpPr txBox="1">
            <a:spLocks noGrp="1"/>
          </p:cNvSpPr>
          <p:nvPr>
            <p:ph type="body" idx="3"/>
          </p:nvPr>
        </p:nvSpPr>
        <p:spPr>
          <a:xfrm>
            <a:off x="589215" y="5333683"/>
            <a:ext cx="2931665" cy="68611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dk1"/>
              </a:buClr>
              <a:buSzPts val="1200"/>
              <a:buFont typeface="Arial"/>
              <a:buNone/>
              <a:defRPr sz="1200">
                <a:solidFill>
                  <a:schemeClr val="dk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12" name="Google Shape;412;p57"/>
          <p:cNvCxnSpPr/>
          <p:nvPr/>
        </p:nvCxnSpPr>
        <p:spPr>
          <a:xfrm>
            <a:off x="589215" y="2911640"/>
            <a:ext cx="12297964" cy="0"/>
          </a:xfrm>
          <a:prstGeom prst="straightConnector1">
            <a:avLst/>
          </a:prstGeom>
          <a:noFill/>
          <a:ln w="19050" cap="flat" cmpd="sng">
            <a:solidFill>
              <a:schemeClr val="accent5"/>
            </a:solidFill>
            <a:prstDash val="solid"/>
            <a:round/>
            <a:headEnd type="none" w="sm" len="sm"/>
            <a:tailEnd type="none" w="sm" len="sm"/>
          </a:ln>
        </p:spPr>
      </p:cxnSp>
      <p:sp>
        <p:nvSpPr>
          <p:cNvPr id="413" name="Google Shape;413;p57"/>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Zwei Inhalte (Verhältnis 1/3 zu 2/3)">
  <p:cSld name="Zwei Inhalte (Verhältnis 1/3 zu 2/3)">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p58"/>
          <p:cNvSpPr txBox="1">
            <a:spLocks noGrp="1"/>
          </p:cNvSpPr>
          <p:nvPr>
            <p:ph type="body" idx="1"/>
          </p:nvPr>
        </p:nvSpPr>
        <p:spPr>
          <a:xfrm>
            <a:off x="578211" y="1584325"/>
            <a:ext cx="3982575"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17" name="Google Shape;417;p58"/>
          <p:cNvSpPr txBox="1">
            <a:spLocks noGrp="1"/>
          </p:cNvSpPr>
          <p:nvPr>
            <p:ph type="body" idx="2"/>
          </p:nvPr>
        </p:nvSpPr>
        <p:spPr>
          <a:xfrm>
            <a:off x="4877582" y="1584325"/>
            <a:ext cx="796515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18" name="Google Shape;418;p58"/>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58"/>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58"/>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21" name="Google Shape;421;p58"/>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2" name="Google Shape;422;p58"/>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Zwei Inhalte (Verhältnis 2/3 zu 1/3)">
  <p:cSld name="Zwei Inhalte (Verhältnis 2/3 zu 1/3)">
    <p:spTree>
      <p:nvGrpSpPr>
        <p:cNvPr id="1" name="Shape 423"/>
        <p:cNvGrpSpPr/>
        <p:nvPr/>
      </p:nvGrpSpPr>
      <p:grpSpPr>
        <a:xfrm>
          <a:off x="0" y="0"/>
          <a:ext cx="0" cy="0"/>
          <a:chOff x="0" y="0"/>
          <a:chExt cx="0" cy="0"/>
        </a:xfrm>
      </p:grpSpPr>
      <p:sp>
        <p:nvSpPr>
          <p:cNvPr id="424" name="Google Shape;424;p59"/>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p59"/>
          <p:cNvSpPr txBox="1">
            <a:spLocks noGrp="1"/>
          </p:cNvSpPr>
          <p:nvPr>
            <p:ph type="body" idx="1"/>
          </p:nvPr>
        </p:nvSpPr>
        <p:spPr>
          <a:xfrm>
            <a:off x="8860157" y="1584325"/>
            <a:ext cx="3982575"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26" name="Google Shape;426;p59"/>
          <p:cNvSpPr txBox="1">
            <a:spLocks noGrp="1"/>
          </p:cNvSpPr>
          <p:nvPr>
            <p:ph type="body" idx="2"/>
          </p:nvPr>
        </p:nvSpPr>
        <p:spPr>
          <a:xfrm>
            <a:off x="578211" y="1584325"/>
            <a:ext cx="796515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27" name="Google Shape;427;p59"/>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59"/>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p59"/>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30" name="Google Shape;430;p59"/>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1" name="Google Shape;431;p59"/>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ier Inhalte">
  <p:cSld name="Vier Inhalte">
    <p:spTree>
      <p:nvGrpSpPr>
        <p:cNvPr id="1" name="Shape 432"/>
        <p:cNvGrpSpPr/>
        <p:nvPr/>
      </p:nvGrpSpPr>
      <p:grpSpPr>
        <a:xfrm>
          <a:off x="0" y="0"/>
          <a:ext cx="0" cy="0"/>
          <a:chOff x="0" y="0"/>
          <a:chExt cx="0" cy="0"/>
        </a:xfrm>
      </p:grpSpPr>
      <p:sp>
        <p:nvSpPr>
          <p:cNvPr id="433" name="Google Shape;433;p60"/>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60"/>
          <p:cNvSpPr txBox="1">
            <a:spLocks noGrp="1"/>
          </p:cNvSpPr>
          <p:nvPr>
            <p:ph type="body" idx="1"/>
          </p:nvPr>
        </p:nvSpPr>
        <p:spPr>
          <a:xfrm>
            <a:off x="579284" y="1584325"/>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5" name="Google Shape;435;p60"/>
          <p:cNvSpPr txBox="1">
            <a:spLocks noGrp="1"/>
          </p:cNvSpPr>
          <p:nvPr>
            <p:ph type="body" idx="2"/>
          </p:nvPr>
        </p:nvSpPr>
        <p:spPr>
          <a:xfrm>
            <a:off x="6868446" y="1584325"/>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6" name="Google Shape;436;p60"/>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60"/>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60"/>
          <p:cNvSpPr txBox="1">
            <a:spLocks noGrp="1"/>
          </p:cNvSpPr>
          <p:nvPr>
            <p:ph type="body" idx="3"/>
          </p:nvPr>
        </p:nvSpPr>
        <p:spPr>
          <a:xfrm>
            <a:off x="579284" y="4382900"/>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9" name="Google Shape;439;p60"/>
          <p:cNvSpPr txBox="1">
            <a:spLocks noGrp="1"/>
          </p:cNvSpPr>
          <p:nvPr>
            <p:ph type="body" idx="4"/>
          </p:nvPr>
        </p:nvSpPr>
        <p:spPr>
          <a:xfrm>
            <a:off x="6868446" y="4384800"/>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40" name="Google Shape;440;p60"/>
          <p:cNvSpPr txBox="1">
            <a:spLocks noGrp="1"/>
          </p:cNvSpPr>
          <p:nvPr>
            <p:ph type="body" idx="5"/>
          </p:nvPr>
        </p:nvSpPr>
        <p:spPr>
          <a:xfrm>
            <a:off x="566775" y="7112498"/>
            <a:ext cx="3407817"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None/>
              <a:defRPr sz="800">
                <a:solidFill>
                  <a:srgbClr val="7F7F7F"/>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1" name="Google Shape;441;p60"/>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42" name="Google Shape;442;p60"/>
          <p:cNvSpPr txBox="1">
            <a:spLocks noGrp="1"/>
          </p:cNvSpPr>
          <p:nvPr>
            <p:ph type="body" idx="6"/>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dfolie">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578211" y="1584325"/>
            <a:ext cx="1226452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4" name="Google Shape;44;p40"/>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0"/>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0"/>
          <p:cNvSpPr txBox="1">
            <a:spLocks noGrp="1"/>
          </p:cNvSpPr>
          <p:nvPr>
            <p:ph type="sldNum" idx="12"/>
          </p:nvPr>
        </p:nvSpPr>
        <p:spPr>
          <a:xfrm>
            <a:off x="12422918" y="711325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7" name="Google Shape;47;p40"/>
          <p:cNvSpPr txBox="1">
            <a:spLocks noGrp="1"/>
          </p:cNvSpPr>
          <p:nvPr>
            <p:ph type="body" idx="2"/>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40"/>
          <p:cNvSpPr txBox="1">
            <a:spLocks noGrp="1"/>
          </p:cNvSpPr>
          <p:nvPr>
            <p:ph type="body" idx="3"/>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andardfolie Linie">
  <p:cSld name="Standardfolie Linie">
    <p:spTree>
      <p:nvGrpSpPr>
        <p:cNvPr id="1" name="Shape 443"/>
        <p:cNvGrpSpPr/>
        <p:nvPr/>
      </p:nvGrpSpPr>
      <p:grpSpPr>
        <a:xfrm>
          <a:off x="0" y="0"/>
          <a:ext cx="0" cy="0"/>
          <a:chOff x="0" y="0"/>
          <a:chExt cx="0" cy="0"/>
        </a:xfrm>
      </p:grpSpPr>
      <p:sp>
        <p:nvSpPr>
          <p:cNvPr id="444" name="Google Shape;444;p61"/>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61"/>
          <p:cNvSpPr txBox="1">
            <a:spLocks noGrp="1"/>
          </p:cNvSpPr>
          <p:nvPr>
            <p:ph type="body" idx="1"/>
          </p:nvPr>
        </p:nvSpPr>
        <p:spPr>
          <a:xfrm>
            <a:off x="578211" y="2052638"/>
            <a:ext cx="12264520"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46" name="Google Shape;446;p61"/>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61"/>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61"/>
          <p:cNvSpPr txBox="1">
            <a:spLocks noGrp="1"/>
          </p:cNvSpPr>
          <p:nvPr>
            <p:ph type="sldNum" idx="12"/>
          </p:nvPr>
        </p:nvSpPr>
        <p:spPr>
          <a:xfrm>
            <a:off x="12422918" y="711325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49" name="Google Shape;449;p61"/>
          <p:cNvSpPr txBox="1">
            <a:spLocks noGrp="1"/>
          </p:cNvSpPr>
          <p:nvPr>
            <p:ph type="body" idx="2"/>
          </p:nvPr>
        </p:nvSpPr>
        <p:spPr>
          <a:xfrm>
            <a:off x="586732" y="1584001"/>
            <a:ext cx="1226452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50" name="Google Shape;450;p61"/>
          <p:cNvCxnSpPr/>
          <p:nvPr/>
        </p:nvCxnSpPr>
        <p:spPr>
          <a:xfrm>
            <a:off x="578212" y="1860550"/>
            <a:ext cx="12297964" cy="0"/>
          </a:xfrm>
          <a:prstGeom prst="straightConnector1">
            <a:avLst/>
          </a:prstGeom>
          <a:noFill/>
          <a:ln w="19050" cap="flat" cmpd="sng">
            <a:solidFill>
              <a:schemeClr val="accent5"/>
            </a:solidFill>
            <a:prstDash val="solid"/>
            <a:round/>
            <a:headEnd type="none" w="sm" len="sm"/>
            <a:tailEnd type="none" w="sm" len="sm"/>
          </a:ln>
        </p:spPr>
      </p:cxnSp>
      <p:sp>
        <p:nvSpPr>
          <p:cNvPr id="451" name="Google Shape;451;p61"/>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2" name="Google Shape;452;p61"/>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Zwei Inhalte (Verhältnis 1/3 zu 2/3) Linie">
  <p:cSld name="Zwei Inhalte (Verhältnis 1/3 zu 2/3) Linie">
    <p:spTree>
      <p:nvGrpSpPr>
        <p:cNvPr id="1" name="Shape 453"/>
        <p:cNvGrpSpPr/>
        <p:nvPr/>
      </p:nvGrpSpPr>
      <p:grpSpPr>
        <a:xfrm>
          <a:off x="0" y="0"/>
          <a:ext cx="0" cy="0"/>
          <a:chOff x="0" y="0"/>
          <a:chExt cx="0" cy="0"/>
        </a:xfrm>
      </p:grpSpPr>
      <p:sp>
        <p:nvSpPr>
          <p:cNvPr id="454" name="Google Shape;454;p62"/>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62"/>
          <p:cNvSpPr txBox="1">
            <a:spLocks noGrp="1"/>
          </p:cNvSpPr>
          <p:nvPr>
            <p:ph type="body" idx="1"/>
          </p:nvPr>
        </p:nvSpPr>
        <p:spPr>
          <a:xfrm>
            <a:off x="578211" y="2052112"/>
            <a:ext cx="3982575" cy="4932889"/>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56" name="Google Shape;456;p62"/>
          <p:cNvSpPr txBox="1">
            <a:spLocks noGrp="1"/>
          </p:cNvSpPr>
          <p:nvPr>
            <p:ph type="body" idx="2"/>
          </p:nvPr>
        </p:nvSpPr>
        <p:spPr>
          <a:xfrm>
            <a:off x="4877582" y="2052638"/>
            <a:ext cx="7965150" cy="4938446"/>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57" name="Google Shape;457;p62"/>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p62"/>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62"/>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60" name="Google Shape;460;p62"/>
          <p:cNvSpPr txBox="1">
            <a:spLocks noGrp="1"/>
          </p:cNvSpPr>
          <p:nvPr>
            <p:ph type="body" idx="3"/>
          </p:nvPr>
        </p:nvSpPr>
        <p:spPr>
          <a:xfrm>
            <a:off x="586732" y="1584001"/>
            <a:ext cx="3974054"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1" name="Google Shape;461;p62"/>
          <p:cNvSpPr txBox="1">
            <a:spLocks noGrp="1"/>
          </p:cNvSpPr>
          <p:nvPr>
            <p:ph type="body" idx="4"/>
          </p:nvPr>
        </p:nvSpPr>
        <p:spPr>
          <a:xfrm>
            <a:off x="4877582" y="1584001"/>
            <a:ext cx="796515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62" name="Google Shape;462;p62"/>
          <p:cNvCxnSpPr/>
          <p:nvPr/>
        </p:nvCxnSpPr>
        <p:spPr>
          <a:xfrm>
            <a:off x="578211" y="1860550"/>
            <a:ext cx="3982575" cy="0"/>
          </a:xfrm>
          <a:prstGeom prst="straightConnector1">
            <a:avLst/>
          </a:prstGeom>
          <a:noFill/>
          <a:ln w="19050" cap="flat" cmpd="sng">
            <a:solidFill>
              <a:schemeClr val="accent5"/>
            </a:solidFill>
            <a:prstDash val="solid"/>
            <a:round/>
            <a:headEnd type="none" w="sm" len="sm"/>
            <a:tailEnd type="none" w="sm" len="sm"/>
          </a:ln>
        </p:spPr>
      </p:cxnSp>
      <p:cxnSp>
        <p:nvCxnSpPr>
          <p:cNvPr id="463" name="Google Shape;463;p62"/>
          <p:cNvCxnSpPr/>
          <p:nvPr/>
        </p:nvCxnSpPr>
        <p:spPr>
          <a:xfrm>
            <a:off x="4877582" y="1860550"/>
            <a:ext cx="7965150" cy="0"/>
          </a:xfrm>
          <a:prstGeom prst="straightConnector1">
            <a:avLst/>
          </a:prstGeom>
          <a:noFill/>
          <a:ln w="19050" cap="flat" cmpd="sng">
            <a:solidFill>
              <a:schemeClr val="accent5"/>
            </a:solidFill>
            <a:prstDash val="solid"/>
            <a:round/>
            <a:headEnd type="none" w="sm" len="sm"/>
            <a:tailEnd type="none" w="sm" len="sm"/>
          </a:ln>
        </p:spPr>
      </p:cxnSp>
      <p:sp>
        <p:nvSpPr>
          <p:cNvPr id="464" name="Google Shape;464;p62"/>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5" name="Google Shape;465;p62"/>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Zwei Inhalte (Verhältnis 2/3 zu 1/3) Linie">
  <p:cSld name="Zwei Inhalte (Verhältnis 2/3 zu 1/3) Linie">
    <p:spTree>
      <p:nvGrpSpPr>
        <p:cNvPr id="1" name="Shape 466"/>
        <p:cNvGrpSpPr/>
        <p:nvPr/>
      </p:nvGrpSpPr>
      <p:grpSpPr>
        <a:xfrm>
          <a:off x="0" y="0"/>
          <a:ext cx="0" cy="0"/>
          <a:chOff x="0" y="0"/>
          <a:chExt cx="0" cy="0"/>
        </a:xfrm>
      </p:grpSpPr>
      <p:sp>
        <p:nvSpPr>
          <p:cNvPr id="467" name="Google Shape;467;p63"/>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63"/>
          <p:cNvSpPr txBox="1">
            <a:spLocks noGrp="1"/>
          </p:cNvSpPr>
          <p:nvPr>
            <p:ph type="body" idx="1"/>
          </p:nvPr>
        </p:nvSpPr>
        <p:spPr>
          <a:xfrm>
            <a:off x="8865755" y="2052638"/>
            <a:ext cx="3982575" cy="4942114"/>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69" name="Google Shape;469;p63"/>
          <p:cNvSpPr txBox="1">
            <a:spLocks noGrp="1"/>
          </p:cNvSpPr>
          <p:nvPr>
            <p:ph type="body" idx="2"/>
          </p:nvPr>
        </p:nvSpPr>
        <p:spPr>
          <a:xfrm>
            <a:off x="578211" y="2052638"/>
            <a:ext cx="7965150" cy="4942114"/>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70" name="Google Shape;470;p63"/>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63"/>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2" name="Google Shape;472;p63"/>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73" name="Google Shape;473;p63"/>
          <p:cNvSpPr txBox="1">
            <a:spLocks noGrp="1"/>
          </p:cNvSpPr>
          <p:nvPr>
            <p:ph type="body" idx="3"/>
          </p:nvPr>
        </p:nvSpPr>
        <p:spPr>
          <a:xfrm>
            <a:off x="589215" y="1584001"/>
            <a:ext cx="794271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4" name="Google Shape;474;p63"/>
          <p:cNvSpPr txBox="1">
            <a:spLocks noGrp="1"/>
          </p:cNvSpPr>
          <p:nvPr>
            <p:ph type="body" idx="4"/>
          </p:nvPr>
        </p:nvSpPr>
        <p:spPr>
          <a:xfrm>
            <a:off x="8867375" y="1584326"/>
            <a:ext cx="3982575"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75" name="Google Shape;475;p63"/>
          <p:cNvCxnSpPr/>
          <p:nvPr/>
        </p:nvCxnSpPr>
        <p:spPr>
          <a:xfrm>
            <a:off x="8893600" y="1855788"/>
            <a:ext cx="3982575" cy="0"/>
          </a:xfrm>
          <a:prstGeom prst="straightConnector1">
            <a:avLst/>
          </a:prstGeom>
          <a:noFill/>
          <a:ln w="19050" cap="flat" cmpd="sng">
            <a:solidFill>
              <a:schemeClr val="accent5"/>
            </a:solidFill>
            <a:prstDash val="solid"/>
            <a:round/>
            <a:headEnd type="none" w="sm" len="sm"/>
            <a:tailEnd type="none" w="sm" len="sm"/>
          </a:ln>
        </p:spPr>
      </p:cxnSp>
      <p:cxnSp>
        <p:nvCxnSpPr>
          <p:cNvPr id="476" name="Google Shape;476;p63"/>
          <p:cNvCxnSpPr/>
          <p:nvPr/>
        </p:nvCxnSpPr>
        <p:spPr>
          <a:xfrm>
            <a:off x="566775" y="1855788"/>
            <a:ext cx="7965150" cy="0"/>
          </a:xfrm>
          <a:prstGeom prst="straightConnector1">
            <a:avLst/>
          </a:prstGeom>
          <a:noFill/>
          <a:ln w="19050" cap="flat" cmpd="sng">
            <a:solidFill>
              <a:schemeClr val="accent5"/>
            </a:solidFill>
            <a:prstDash val="solid"/>
            <a:round/>
            <a:headEnd type="none" w="sm" len="sm"/>
            <a:tailEnd type="none" w="sm" len="sm"/>
          </a:ln>
        </p:spPr>
      </p:cxnSp>
      <p:sp>
        <p:nvSpPr>
          <p:cNvPr id="477" name="Google Shape;477;p63"/>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8" name="Google Shape;478;p63"/>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Zwei Inhalte (Verhältnis 1/2 zu 1/2) Linie">
  <p:cSld name="Zwei Inhalte (Verhältnis 1/2 zu 1/2) Linie">
    <p:spTree>
      <p:nvGrpSpPr>
        <p:cNvPr id="1" name="Shape 479"/>
        <p:cNvGrpSpPr/>
        <p:nvPr/>
      </p:nvGrpSpPr>
      <p:grpSpPr>
        <a:xfrm>
          <a:off x="0" y="0"/>
          <a:ext cx="0" cy="0"/>
          <a:chOff x="0" y="0"/>
          <a:chExt cx="0" cy="0"/>
        </a:xfrm>
      </p:grpSpPr>
      <p:sp>
        <p:nvSpPr>
          <p:cNvPr id="480" name="Google Shape;480;p64"/>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64"/>
          <p:cNvSpPr txBox="1">
            <a:spLocks noGrp="1"/>
          </p:cNvSpPr>
          <p:nvPr>
            <p:ph type="body" idx="1"/>
          </p:nvPr>
        </p:nvSpPr>
        <p:spPr>
          <a:xfrm>
            <a:off x="578211" y="2052638"/>
            <a:ext cx="5973862" cy="4968876"/>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82" name="Google Shape;482;p64"/>
          <p:cNvSpPr txBox="1">
            <a:spLocks noGrp="1"/>
          </p:cNvSpPr>
          <p:nvPr>
            <p:ph type="body" idx="2"/>
          </p:nvPr>
        </p:nvSpPr>
        <p:spPr>
          <a:xfrm>
            <a:off x="6868869" y="2052639"/>
            <a:ext cx="5973862" cy="49771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83" name="Google Shape;483;p64"/>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64"/>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64"/>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486" name="Google Shape;486;p64"/>
          <p:cNvSpPr txBox="1">
            <a:spLocks noGrp="1"/>
          </p:cNvSpPr>
          <p:nvPr>
            <p:ph type="body" idx="3"/>
          </p:nvPr>
        </p:nvSpPr>
        <p:spPr>
          <a:xfrm>
            <a:off x="589215"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7" name="Google Shape;487;p64"/>
          <p:cNvSpPr txBox="1">
            <a:spLocks noGrp="1"/>
          </p:cNvSpPr>
          <p:nvPr>
            <p:ph type="body" idx="4"/>
          </p:nvPr>
        </p:nvSpPr>
        <p:spPr>
          <a:xfrm>
            <a:off x="6868869"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88" name="Google Shape;488;p64"/>
          <p:cNvCxnSpPr/>
          <p:nvPr/>
        </p:nvCxnSpPr>
        <p:spPr>
          <a:xfrm>
            <a:off x="578211" y="1860550"/>
            <a:ext cx="5973862" cy="0"/>
          </a:xfrm>
          <a:prstGeom prst="straightConnector1">
            <a:avLst/>
          </a:prstGeom>
          <a:noFill/>
          <a:ln w="19050" cap="flat" cmpd="sng">
            <a:solidFill>
              <a:schemeClr val="accent5"/>
            </a:solidFill>
            <a:prstDash val="solid"/>
            <a:round/>
            <a:headEnd type="none" w="sm" len="sm"/>
            <a:tailEnd type="none" w="sm" len="sm"/>
          </a:ln>
        </p:spPr>
      </p:cxnSp>
      <p:cxnSp>
        <p:nvCxnSpPr>
          <p:cNvPr id="489" name="Google Shape;489;p64"/>
          <p:cNvCxnSpPr/>
          <p:nvPr/>
        </p:nvCxnSpPr>
        <p:spPr>
          <a:xfrm>
            <a:off x="6868869" y="1860550"/>
            <a:ext cx="5973862" cy="0"/>
          </a:xfrm>
          <a:prstGeom prst="straightConnector1">
            <a:avLst/>
          </a:prstGeom>
          <a:noFill/>
          <a:ln w="19050" cap="flat" cmpd="sng">
            <a:solidFill>
              <a:schemeClr val="accent5"/>
            </a:solidFill>
            <a:prstDash val="solid"/>
            <a:round/>
            <a:headEnd type="none" w="sm" len="sm"/>
            <a:tailEnd type="none" w="sm" len="sm"/>
          </a:ln>
        </p:spPr>
      </p:cxnSp>
      <p:sp>
        <p:nvSpPr>
          <p:cNvPr id="490" name="Google Shape;490;p64"/>
          <p:cNvSpPr txBox="1">
            <a:spLocks noGrp="1"/>
          </p:cNvSpPr>
          <p:nvPr>
            <p:ph type="body" idx="5"/>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1" name="Google Shape;491;p64"/>
          <p:cNvSpPr txBox="1">
            <a:spLocks noGrp="1"/>
          </p:cNvSpPr>
          <p:nvPr>
            <p:ph type="body" idx="6"/>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ier Inhalte Linie">
  <p:cSld name="Vier Inhalte Linie">
    <p:spTree>
      <p:nvGrpSpPr>
        <p:cNvPr id="1" name="Shape 492"/>
        <p:cNvGrpSpPr/>
        <p:nvPr/>
      </p:nvGrpSpPr>
      <p:grpSpPr>
        <a:xfrm>
          <a:off x="0" y="0"/>
          <a:ext cx="0" cy="0"/>
          <a:chOff x="0" y="0"/>
          <a:chExt cx="0" cy="0"/>
        </a:xfrm>
      </p:grpSpPr>
      <p:sp>
        <p:nvSpPr>
          <p:cNvPr id="493" name="Google Shape;493;p65"/>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4" name="Google Shape;494;p65"/>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65"/>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p65"/>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cxnSp>
        <p:nvCxnSpPr>
          <p:cNvPr id="497" name="Google Shape;497;p65"/>
          <p:cNvCxnSpPr/>
          <p:nvPr/>
        </p:nvCxnSpPr>
        <p:spPr>
          <a:xfrm>
            <a:off x="578211" y="1882441"/>
            <a:ext cx="5973862" cy="0"/>
          </a:xfrm>
          <a:prstGeom prst="straightConnector1">
            <a:avLst/>
          </a:prstGeom>
          <a:noFill/>
          <a:ln w="19050" cap="flat" cmpd="sng">
            <a:solidFill>
              <a:schemeClr val="accent5"/>
            </a:solidFill>
            <a:prstDash val="solid"/>
            <a:round/>
            <a:headEnd type="none" w="sm" len="sm"/>
            <a:tailEnd type="none" w="sm" len="sm"/>
          </a:ln>
        </p:spPr>
      </p:cxnSp>
      <p:sp>
        <p:nvSpPr>
          <p:cNvPr id="498" name="Google Shape;498;p65"/>
          <p:cNvSpPr txBox="1">
            <a:spLocks noGrp="1"/>
          </p:cNvSpPr>
          <p:nvPr>
            <p:ph type="body" idx="1"/>
          </p:nvPr>
        </p:nvSpPr>
        <p:spPr>
          <a:xfrm>
            <a:off x="6869942" y="2052000"/>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99" name="Google Shape;499;p65"/>
          <p:cNvCxnSpPr/>
          <p:nvPr/>
        </p:nvCxnSpPr>
        <p:spPr>
          <a:xfrm>
            <a:off x="6869942" y="1882101"/>
            <a:ext cx="5973862" cy="0"/>
          </a:xfrm>
          <a:prstGeom prst="straightConnector1">
            <a:avLst/>
          </a:prstGeom>
          <a:noFill/>
          <a:ln w="19050" cap="flat" cmpd="sng">
            <a:solidFill>
              <a:schemeClr val="accent5"/>
            </a:solidFill>
            <a:prstDash val="solid"/>
            <a:round/>
            <a:headEnd type="none" w="sm" len="sm"/>
            <a:tailEnd type="none" w="sm" len="sm"/>
          </a:ln>
        </p:spPr>
      </p:cxnSp>
      <p:sp>
        <p:nvSpPr>
          <p:cNvPr id="500" name="Google Shape;500;p65"/>
          <p:cNvSpPr txBox="1">
            <a:spLocks noGrp="1"/>
          </p:cNvSpPr>
          <p:nvPr>
            <p:ph type="body" idx="2"/>
          </p:nvPr>
        </p:nvSpPr>
        <p:spPr>
          <a:xfrm>
            <a:off x="579284" y="1584001"/>
            <a:ext cx="59738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01" name="Google Shape;501;p65"/>
          <p:cNvCxnSpPr/>
          <p:nvPr/>
        </p:nvCxnSpPr>
        <p:spPr>
          <a:xfrm>
            <a:off x="578211" y="4718821"/>
            <a:ext cx="5973862" cy="0"/>
          </a:xfrm>
          <a:prstGeom prst="straightConnector1">
            <a:avLst/>
          </a:prstGeom>
          <a:noFill/>
          <a:ln w="19050" cap="flat" cmpd="sng">
            <a:solidFill>
              <a:schemeClr val="accent5"/>
            </a:solidFill>
            <a:prstDash val="solid"/>
            <a:round/>
            <a:headEnd type="none" w="sm" len="sm"/>
            <a:tailEnd type="none" w="sm" len="sm"/>
          </a:ln>
        </p:spPr>
      </p:cxnSp>
      <p:sp>
        <p:nvSpPr>
          <p:cNvPr id="502" name="Google Shape;502;p65"/>
          <p:cNvSpPr txBox="1">
            <a:spLocks noGrp="1"/>
          </p:cNvSpPr>
          <p:nvPr>
            <p:ph type="body" idx="3"/>
          </p:nvPr>
        </p:nvSpPr>
        <p:spPr>
          <a:xfrm>
            <a:off x="579284" y="4927696"/>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30200" algn="l">
              <a:lnSpc>
                <a:spcPct val="100000"/>
              </a:lnSpc>
              <a:spcBef>
                <a:spcPts val="320"/>
              </a:spcBef>
              <a:spcAft>
                <a:spcPts val="0"/>
              </a:spcAft>
              <a:buClr>
                <a:schemeClr val="dk1"/>
              </a:buClr>
              <a:buSzPts val="1600"/>
              <a:buFont typeface="Noto Sans Symbols"/>
              <a:buChar char="▪"/>
              <a:defRPr/>
            </a:lvl2pPr>
            <a:lvl3pPr marL="1371600" lvl="2" indent="-330200" algn="l">
              <a:lnSpc>
                <a:spcPct val="100000"/>
              </a:lnSpc>
              <a:spcBef>
                <a:spcPts val="320"/>
              </a:spcBef>
              <a:spcAft>
                <a:spcPts val="0"/>
              </a:spcAft>
              <a:buClr>
                <a:schemeClr val="dk1"/>
              </a:buClr>
              <a:buSzPts val="1600"/>
              <a:buFont typeface="Noto Sans Symbols"/>
              <a:buChar char="▪"/>
              <a:defRPr/>
            </a:lvl3pPr>
            <a:lvl4pPr marL="1828800" lvl="3" indent="-330200" algn="l">
              <a:lnSpc>
                <a:spcPct val="100000"/>
              </a:lnSpc>
              <a:spcBef>
                <a:spcPts val="320"/>
              </a:spcBef>
              <a:spcAft>
                <a:spcPts val="0"/>
              </a:spcAft>
              <a:buClr>
                <a:schemeClr val="dk1"/>
              </a:buClr>
              <a:buSzPts val="1600"/>
              <a:buFont typeface="Noto Sans Symbols"/>
              <a:buChar char="▪"/>
              <a:defRPr/>
            </a:lvl4pPr>
            <a:lvl5pPr marL="2286000" lvl="4" indent="-330200" algn="l">
              <a:lnSpc>
                <a:spcPct val="100000"/>
              </a:lnSpc>
              <a:spcBef>
                <a:spcPts val="320"/>
              </a:spcBef>
              <a:spcAft>
                <a:spcPts val="0"/>
              </a:spcAft>
              <a:buClr>
                <a:schemeClr val="dk1"/>
              </a:buClr>
              <a:buSzPts val="1600"/>
              <a:buFont typeface="Noto Sans Symbols"/>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03" name="Google Shape;503;p65"/>
          <p:cNvCxnSpPr/>
          <p:nvPr/>
        </p:nvCxnSpPr>
        <p:spPr>
          <a:xfrm>
            <a:off x="6869942" y="4718821"/>
            <a:ext cx="5973862" cy="0"/>
          </a:xfrm>
          <a:prstGeom prst="straightConnector1">
            <a:avLst/>
          </a:prstGeom>
          <a:noFill/>
          <a:ln w="19050" cap="flat" cmpd="sng">
            <a:solidFill>
              <a:schemeClr val="accent5"/>
            </a:solidFill>
            <a:prstDash val="solid"/>
            <a:round/>
            <a:headEnd type="none" w="sm" len="sm"/>
            <a:tailEnd type="none" w="sm" len="sm"/>
          </a:ln>
        </p:spPr>
      </p:cxnSp>
      <p:sp>
        <p:nvSpPr>
          <p:cNvPr id="504" name="Google Shape;504;p65"/>
          <p:cNvSpPr txBox="1">
            <a:spLocks noGrp="1"/>
          </p:cNvSpPr>
          <p:nvPr>
            <p:ph type="body" idx="4"/>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5" name="Google Shape;505;p65"/>
          <p:cNvSpPr txBox="1">
            <a:spLocks noGrp="1"/>
          </p:cNvSpPr>
          <p:nvPr>
            <p:ph type="body" idx="5"/>
          </p:nvPr>
        </p:nvSpPr>
        <p:spPr>
          <a:xfrm>
            <a:off x="6869942" y="4927696"/>
            <a:ext cx="5973862" cy="20880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dk1"/>
              </a:buClr>
              <a:buSzPts val="1600"/>
              <a:buFont typeface="Noto Sans Symbols"/>
              <a:buChar char="▪"/>
              <a:defRPr sz="1600" b="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6" name="Google Shape;506;p65"/>
          <p:cNvSpPr txBox="1">
            <a:spLocks noGrp="1"/>
          </p:cNvSpPr>
          <p:nvPr>
            <p:ph type="body" idx="6"/>
          </p:nvPr>
        </p:nvSpPr>
        <p:spPr>
          <a:xfrm>
            <a:off x="579284" y="4437489"/>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07" name="Google Shape;507;p65"/>
          <p:cNvSpPr txBox="1">
            <a:spLocks noGrp="1"/>
          </p:cNvSpPr>
          <p:nvPr>
            <p:ph type="body" idx="7"/>
          </p:nvPr>
        </p:nvSpPr>
        <p:spPr>
          <a:xfrm>
            <a:off x="6869942" y="1584000"/>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08" name="Google Shape;508;p65"/>
          <p:cNvSpPr txBox="1">
            <a:spLocks noGrp="1"/>
          </p:cNvSpPr>
          <p:nvPr>
            <p:ph type="body" idx="8"/>
          </p:nvPr>
        </p:nvSpPr>
        <p:spPr>
          <a:xfrm>
            <a:off x="578211" y="2050726"/>
            <a:ext cx="5973862" cy="208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09" name="Google Shape;509;p65"/>
          <p:cNvSpPr txBox="1">
            <a:spLocks noGrp="1"/>
          </p:cNvSpPr>
          <p:nvPr>
            <p:ph type="body" idx="9"/>
          </p:nvPr>
        </p:nvSpPr>
        <p:spPr>
          <a:xfrm>
            <a:off x="6869942" y="4437489"/>
            <a:ext cx="5973862" cy="27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0" name="Google Shape;510;p65"/>
          <p:cNvSpPr txBox="1">
            <a:spLocks noGrp="1"/>
          </p:cNvSpPr>
          <p:nvPr>
            <p:ph type="body" idx="13"/>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Spalten Linie">
  <p:cSld name="3_Spalten Linie">
    <p:spTree>
      <p:nvGrpSpPr>
        <p:cNvPr id="1" name="Shape 511"/>
        <p:cNvGrpSpPr/>
        <p:nvPr/>
      </p:nvGrpSpPr>
      <p:grpSpPr>
        <a:xfrm>
          <a:off x="0" y="0"/>
          <a:ext cx="0" cy="0"/>
          <a:chOff x="0" y="0"/>
          <a:chExt cx="0" cy="0"/>
        </a:xfrm>
      </p:grpSpPr>
      <p:sp>
        <p:nvSpPr>
          <p:cNvPr id="512" name="Google Shape;512;p66"/>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3" name="Google Shape;513;p66"/>
          <p:cNvSpPr txBox="1">
            <a:spLocks noGrp="1"/>
          </p:cNvSpPr>
          <p:nvPr>
            <p:ph type="body" idx="1"/>
          </p:nvPr>
        </p:nvSpPr>
        <p:spPr>
          <a:xfrm>
            <a:off x="579283" y="2052638"/>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4" name="Google Shape;514;p66"/>
          <p:cNvSpPr txBox="1">
            <a:spLocks noGrp="1"/>
          </p:cNvSpPr>
          <p:nvPr>
            <p:ph type="body" idx="2"/>
          </p:nvPr>
        </p:nvSpPr>
        <p:spPr>
          <a:xfrm>
            <a:off x="8950670" y="2051682"/>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5" name="Google Shape;515;p66"/>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66"/>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66"/>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518" name="Google Shape;518;p66"/>
          <p:cNvSpPr txBox="1">
            <a:spLocks noGrp="1"/>
          </p:cNvSpPr>
          <p:nvPr>
            <p:ph type="body" idx="3"/>
          </p:nvPr>
        </p:nvSpPr>
        <p:spPr>
          <a:xfrm>
            <a:off x="579283"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19" name="Google Shape;519;p66"/>
          <p:cNvCxnSpPr/>
          <p:nvPr/>
        </p:nvCxnSpPr>
        <p:spPr>
          <a:xfrm>
            <a:off x="578211" y="1860550"/>
            <a:ext cx="3892062" cy="0"/>
          </a:xfrm>
          <a:prstGeom prst="straightConnector1">
            <a:avLst/>
          </a:prstGeom>
          <a:noFill/>
          <a:ln w="19050" cap="flat" cmpd="sng">
            <a:solidFill>
              <a:schemeClr val="accent5"/>
            </a:solidFill>
            <a:prstDash val="solid"/>
            <a:round/>
            <a:headEnd type="none" w="sm" len="sm"/>
            <a:tailEnd type="none" w="sm" len="sm"/>
          </a:ln>
        </p:spPr>
      </p:cxnSp>
      <p:sp>
        <p:nvSpPr>
          <p:cNvPr id="520" name="Google Shape;520;p66"/>
          <p:cNvSpPr txBox="1">
            <a:spLocks noGrp="1"/>
          </p:cNvSpPr>
          <p:nvPr>
            <p:ph type="body" idx="4"/>
          </p:nvPr>
        </p:nvSpPr>
        <p:spPr>
          <a:xfrm>
            <a:off x="8950670"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21" name="Google Shape;521;p66"/>
          <p:cNvCxnSpPr/>
          <p:nvPr/>
        </p:nvCxnSpPr>
        <p:spPr>
          <a:xfrm>
            <a:off x="8942149" y="1859594"/>
            <a:ext cx="3892062" cy="0"/>
          </a:xfrm>
          <a:prstGeom prst="straightConnector1">
            <a:avLst/>
          </a:prstGeom>
          <a:noFill/>
          <a:ln w="19050" cap="flat" cmpd="sng">
            <a:solidFill>
              <a:schemeClr val="accent5"/>
            </a:solidFill>
            <a:prstDash val="solid"/>
            <a:round/>
            <a:headEnd type="none" w="sm" len="sm"/>
            <a:tailEnd type="none" w="sm" len="sm"/>
          </a:ln>
        </p:spPr>
      </p:cxnSp>
      <p:sp>
        <p:nvSpPr>
          <p:cNvPr id="522" name="Google Shape;522;p66"/>
          <p:cNvSpPr txBox="1">
            <a:spLocks noGrp="1"/>
          </p:cNvSpPr>
          <p:nvPr>
            <p:ph type="body" idx="5"/>
          </p:nvPr>
        </p:nvSpPr>
        <p:spPr>
          <a:xfrm>
            <a:off x="4764440" y="2051682"/>
            <a:ext cx="3892062" cy="4969831"/>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23" name="Google Shape;523;p66"/>
          <p:cNvSpPr txBox="1">
            <a:spLocks noGrp="1"/>
          </p:cNvSpPr>
          <p:nvPr>
            <p:ph type="body" idx="6"/>
          </p:nvPr>
        </p:nvSpPr>
        <p:spPr>
          <a:xfrm>
            <a:off x="4764440" y="1584001"/>
            <a:ext cx="38920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24" name="Google Shape;524;p66"/>
          <p:cNvCxnSpPr/>
          <p:nvPr/>
        </p:nvCxnSpPr>
        <p:spPr>
          <a:xfrm>
            <a:off x="4755920" y="1859594"/>
            <a:ext cx="3892062" cy="0"/>
          </a:xfrm>
          <a:prstGeom prst="straightConnector1">
            <a:avLst/>
          </a:prstGeom>
          <a:noFill/>
          <a:ln w="19050" cap="flat" cmpd="sng">
            <a:solidFill>
              <a:schemeClr val="accent5"/>
            </a:solidFill>
            <a:prstDash val="solid"/>
            <a:round/>
            <a:headEnd type="none" w="sm" len="sm"/>
            <a:tailEnd type="none" w="sm" len="sm"/>
          </a:ln>
        </p:spPr>
      </p:cxnSp>
      <p:sp>
        <p:nvSpPr>
          <p:cNvPr id="525" name="Google Shape;525;p66"/>
          <p:cNvSpPr txBox="1">
            <a:spLocks noGrp="1"/>
          </p:cNvSpPr>
          <p:nvPr>
            <p:ph type="body" idx="7"/>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6" name="Google Shape;526;p66"/>
          <p:cNvSpPr txBox="1">
            <a:spLocks noGrp="1"/>
          </p:cNvSpPr>
          <p:nvPr>
            <p:ph type="body" idx="8"/>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 Spalten Linie">
  <p:cSld name="4 Spalten Linie">
    <p:spTree>
      <p:nvGrpSpPr>
        <p:cNvPr id="1" name="Shape 527"/>
        <p:cNvGrpSpPr/>
        <p:nvPr/>
      </p:nvGrpSpPr>
      <p:grpSpPr>
        <a:xfrm>
          <a:off x="0" y="0"/>
          <a:ext cx="0" cy="0"/>
          <a:chOff x="0" y="0"/>
          <a:chExt cx="0" cy="0"/>
        </a:xfrm>
      </p:grpSpPr>
      <p:sp>
        <p:nvSpPr>
          <p:cNvPr id="528" name="Google Shape;528;p67"/>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p67"/>
          <p:cNvSpPr txBox="1">
            <a:spLocks noGrp="1"/>
          </p:cNvSpPr>
          <p:nvPr>
            <p:ph type="body" idx="1"/>
          </p:nvPr>
        </p:nvSpPr>
        <p:spPr>
          <a:xfrm>
            <a:off x="579283"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30" name="Google Shape;530;p67"/>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67"/>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67"/>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533" name="Google Shape;533;p67"/>
          <p:cNvSpPr txBox="1">
            <a:spLocks noGrp="1"/>
          </p:cNvSpPr>
          <p:nvPr>
            <p:ph type="body" idx="2"/>
          </p:nvPr>
        </p:nvSpPr>
        <p:spPr>
          <a:xfrm>
            <a:off x="579283"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34" name="Google Shape;534;p67"/>
          <p:cNvCxnSpPr/>
          <p:nvPr/>
        </p:nvCxnSpPr>
        <p:spPr>
          <a:xfrm>
            <a:off x="578211"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535" name="Google Shape;535;p67"/>
          <p:cNvSpPr txBox="1">
            <a:spLocks noGrp="1"/>
          </p:cNvSpPr>
          <p:nvPr>
            <p:ph type="body" idx="3"/>
          </p:nvPr>
        </p:nvSpPr>
        <p:spPr>
          <a:xfrm>
            <a:off x="3737807"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36" name="Google Shape;536;p67"/>
          <p:cNvSpPr txBox="1">
            <a:spLocks noGrp="1"/>
          </p:cNvSpPr>
          <p:nvPr>
            <p:ph type="body" idx="4"/>
          </p:nvPr>
        </p:nvSpPr>
        <p:spPr>
          <a:xfrm>
            <a:off x="3739690"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37" name="Google Shape;537;p67"/>
          <p:cNvCxnSpPr/>
          <p:nvPr/>
        </p:nvCxnSpPr>
        <p:spPr>
          <a:xfrm>
            <a:off x="3731170"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538" name="Google Shape;538;p67"/>
          <p:cNvSpPr txBox="1">
            <a:spLocks noGrp="1"/>
          </p:cNvSpPr>
          <p:nvPr>
            <p:ph type="body" idx="5"/>
          </p:nvPr>
        </p:nvSpPr>
        <p:spPr>
          <a:xfrm>
            <a:off x="6873724"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39" name="Google Shape;539;p67"/>
          <p:cNvSpPr txBox="1">
            <a:spLocks noGrp="1"/>
          </p:cNvSpPr>
          <p:nvPr>
            <p:ph type="body" idx="6"/>
          </p:nvPr>
        </p:nvSpPr>
        <p:spPr>
          <a:xfrm>
            <a:off x="6875607"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40" name="Google Shape;540;p67"/>
          <p:cNvCxnSpPr/>
          <p:nvPr/>
        </p:nvCxnSpPr>
        <p:spPr>
          <a:xfrm>
            <a:off x="6867086"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541" name="Google Shape;541;p67"/>
          <p:cNvSpPr txBox="1">
            <a:spLocks noGrp="1"/>
          </p:cNvSpPr>
          <p:nvPr>
            <p:ph type="body" idx="7"/>
          </p:nvPr>
        </p:nvSpPr>
        <p:spPr>
          <a:xfrm>
            <a:off x="9989687" y="2052638"/>
            <a:ext cx="2851162"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2" name="Google Shape;542;p67"/>
          <p:cNvSpPr txBox="1">
            <a:spLocks noGrp="1"/>
          </p:cNvSpPr>
          <p:nvPr>
            <p:ph type="body" idx="8"/>
          </p:nvPr>
        </p:nvSpPr>
        <p:spPr>
          <a:xfrm>
            <a:off x="9988116" y="1584001"/>
            <a:ext cx="2851162"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43" name="Google Shape;543;p67"/>
          <p:cNvCxnSpPr/>
          <p:nvPr/>
        </p:nvCxnSpPr>
        <p:spPr>
          <a:xfrm>
            <a:off x="9983049" y="1860550"/>
            <a:ext cx="2851162" cy="0"/>
          </a:xfrm>
          <a:prstGeom prst="straightConnector1">
            <a:avLst/>
          </a:prstGeom>
          <a:noFill/>
          <a:ln w="19050" cap="flat" cmpd="sng">
            <a:solidFill>
              <a:schemeClr val="accent5"/>
            </a:solidFill>
            <a:prstDash val="solid"/>
            <a:round/>
            <a:headEnd type="none" w="sm" len="sm"/>
            <a:tailEnd type="none" w="sm" len="sm"/>
          </a:ln>
        </p:spPr>
      </p:cxnSp>
      <p:sp>
        <p:nvSpPr>
          <p:cNvPr id="544" name="Google Shape;544;p67"/>
          <p:cNvSpPr txBox="1">
            <a:spLocks noGrp="1"/>
          </p:cNvSpPr>
          <p:nvPr>
            <p:ph type="body" idx="9"/>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5" name="Google Shape;545;p67"/>
          <p:cNvSpPr txBox="1">
            <a:spLocks noGrp="1"/>
          </p:cNvSpPr>
          <p:nvPr>
            <p:ph type="body" idx="13"/>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hne Platzhalter">
  <p:cSld name="Ohne Platzhalter">
    <p:spTree>
      <p:nvGrpSpPr>
        <p:cNvPr id="1" name="Shape 546"/>
        <p:cNvGrpSpPr/>
        <p:nvPr/>
      </p:nvGrpSpPr>
      <p:grpSpPr>
        <a:xfrm>
          <a:off x="0" y="0"/>
          <a:ext cx="0" cy="0"/>
          <a:chOff x="0" y="0"/>
          <a:chExt cx="0" cy="0"/>
        </a:xfrm>
      </p:grpSpPr>
      <p:sp>
        <p:nvSpPr>
          <p:cNvPr id="547" name="Google Shape;547;p68"/>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68"/>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68"/>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68"/>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551" name="Google Shape;551;p68"/>
          <p:cNvSpPr txBox="1">
            <a:spLocks noGrp="1"/>
          </p:cNvSpPr>
          <p:nvPr>
            <p:ph type="body" idx="1"/>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2" name="Google Shape;552;p68"/>
          <p:cNvSpPr txBox="1">
            <a:spLocks noGrp="1"/>
          </p:cNvSpPr>
          <p:nvPr>
            <p:ph type="body" idx="2"/>
          </p:nvPr>
        </p:nvSpPr>
        <p:spPr>
          <a:xfrm>
            <a:off x="589216" y="7162028"/>
            <a:ext cx="3406093" cy="142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Benutzerdefiniertes Layout">
  <p:cSld name="1_Benutzerdefiniertes Layout">
    <p:spTree>
      <p:nvGrpSpPr>
        <p:cNvPr id="1" name="Shape 553"/>
        <p:cNvGrpSpPr/>
        <p:nvPr/>
      </p:nvGrpSpPr>
      <p:grpSpPr>
        <a:xfrm>
          <a:off x="0" y="0"/>
          <a:ext cx="0" cy="0"/>
          <a:chOff x="0" y="0"/>
          <a:chExt cx="0" cy="0"/>
        </a:xfrm>
      </p:grpSpPr>
      <p:sp>
        <p:nvSpPr>
          <p:cNvPr id="554" name="Google Shape;554;p69"/>
          <p:cNvSpPr/>
          <p:nvPr/>
        </p:nvSpPr>
        <p:spPr>
          <a:xfrm>
            <a:off x="195418" y="82296"/>
            <a:ext cx="12932054" cy="738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elfolie" type="title">
  <p:cSld name="TITLE">
    <p:spTree>
      <p:nvGrpSpPr>
        <p:cNvPr id="1" name="Shape 555"/>
        <p:cNvGrpSpPr/>
        <p:nvPr/>
      </p:nvGrpSpPr>
      <p:grpSpPr>
        <a:xfrm>
          <a:off x="0" y="0"/>
          <a:ext cx="0" cy="0"/>
          <a:chOff x="0" y="0"/>
          <a:chExt cx="0" cy="0"/>
        </a:xfrm>
      </p:grpSpPr>
      <p:sp>
        <p:nvSpPr>
          <p:cNvPr id="556" name="Google Shape;556;p70"/>
          <p:cNvSpPr txBox="1">
            <a:spLocks noGrp="1"/>
          </p:cNvSpPr>
          <p:nvPr>
            <p:ph type="ctrTitle"/>
          </p:nvPr>
        </p:nvSpPr>
        <p:spPr>
          <a:xfrm>
            <a:off x="1680369" y="1237457"/>
            <a:ext cx="10082213" cy="263244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5263"/>
              <a:buFont typeface="Arial"/>
              <a:buNone/>
              <a:defRPr sz="526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7" name="Google Shape;557;p70"/>
          <p:cNvSpPr txBox="1">
            <a:spLocks noGrp="1"/>
          </p:cNvSpPr>
          <p:nvPr>
            <p:ph type="subTitle" idx="1"/>
          </p:nvPr>
        </p:nvSpPr>
        <p:spPr>
          <a:xfrm>
            <a:off x="1680369" y="3971414"/>
            <a:ext cx="10082213" cy="1825554"/>
          </a:xfrm>
          <a:prstGeom prst="rect">
            <a:avLst/>
          </a:prstGeom>
          <a:noFill/>
          <a:ln>
            <a:noFill/>
          </a:ln>
        </p:spPr>
        <p:txBody>
          <a:bodyPr spcFirstLastPara="1" wrap="square" lIns="0" tIns="0" rIns="0" bIns="0" anchor="t" anchorCtr="0">
            <a:noAutofit/>
          </a:bodyPr>
          <a:lstStyle>
            <a:lvl1pPr lvl="0" algn="ctr">
              <a:lnSpc>
                <a:spcPct val="100000"/>
              </a:lnSpc>
              <a:spcBef>
                <a:spcPts val="421"/>
              </a:spcBef>
              <a:spcAft>
                <a:spcPts val="0"/>
              </a:spcAft>
              <a:buClr>
                <a:schemeClr val="dk1"/>
              </a:buClr>
              <a:buSzPts val="2105"/>
              <a:buNone/>
              <a:defRPr sz="2105"/>
            </a:lvl1pPr>
            <a:lvl2pPr lvl="1" algn="ctr">
              <a:lnSpc>
                <a:spcPct val="100000"/>
              </a:lnSpc>
              <a:spcBef>
                <a:spcPts val="351"/>
              </a:spcBef>
              <a:spcAft>
                <a:spcPts val="0"/>
              </a:spcAft>
              <a:buClr>
                <a:schemeClr val="dk1"/>
              </a:buClr>
              <a:buSzPts val="1754"/>
              <a:buNone/>
              <a:defRPr sz="1754"/>
            </a:lvl2pPr>
            <a:lvl3pPr lvl="2" algn="ctr">
              <a:lnSpc>
                <a:spcPct val="100000"/>
              </a:lnSpc>
              <a:spcBef>
                <a:spcPts val="316"/>
              </a:spcBef>
              <a:spcAft>
                <a:spcPts val="0"/>
              </a:spcAft>
              <a:buClr>
                <a:schemeClr val="dk1"/>
              </a:buClr>
              <a:buSzPts val="1579"/>
              <a:buNone/>
              <a:defRPr sz="1579"/>
            </a:lvl3pPr>
            <a:lvl4pPr lvl="3" algn="ctr">
              <a:lnSpc>
                <a:spcPct val="100000"/>
              </a:lnSpc>
              <a:spcBef>
                <a:spcPts val="281"/>
              </a:spcBef>
              <a:spcAft>
                <a:spcPts val="0"/>
              </a:spcAft>
              <a:buClr>
                <a:schemeClr val="dk1"/>
              </a:buClr>
              <a:buSzPts val="1403"/>
              <a:buNone/>
              <a:defRPr sz="1403"/>
            </a:lvl4pPr>
            <a:lvl5pPr lvl="4" algn="ctr">
              <a:lnSpc>
                <a:spcPct val="100000"/>
              </a:lnSpc>
              <a:spcBef>
                <a:spcPts val="281"/>
              </a:spcBef>
              <a:spcAft>
                <a:spcPts val="0"/>
              </a:spcAft>
              <a:buClr>
                <a:schemeClr val="dk1"/>
              </a:buClr>
              <a:buSzPts val="1403"/>
              <a:buNone/>
              <a:defRPr sz="1403"/>
            </a:lvl5pPr>
            <a:lvl6pPr lvl="5" algn="ctr">
              <a:lnSpc>
                <a:spcPct val="100000"/>
              </a:lnSpc>
              <a:spcBef>
                <a:spcPts val="281"/>
              </a:spcBef>
              <a:spcAft>
                <a:spcPts val="0"/>
              </a:spcAft>
              <a:buClr>
                <a:schemeClr val="dk1"/>
              </a:buClr>
              <a:buSzPts val="1403"/>
              <a:buNone/>
              <a:defRPr sz="1403"/>
            </a:lvl6pPr>
            <a:lvl7pPr lvl="6" algn="ctr">
              <a:lnSpc>
                <a:spcPct val="100000"/>
              </a:lnSpc>
              <a:spcBef>
                <a:spcPts val="281"/>
              </a:spcBef>
              <a:spcAft>
                <a:spcPts val="0"/>
              </a:spcAft>
              <a:buClr>
                <a:schemeClr val="dk1"/>
              </a:buClr>
              <a:buSzPts val="1403"/>
              <a:buNone/>
              <a:defRPr sz="1403"/>
            </a:lvl7pPr>
            <a:lvl8pPr lvl="7" algn="ctr">
              <a:lnSpc>
                <a:spcPct val="100000"/>
              </a:lnSpc>
              <a:spcBef>
                <a:spcPts val="281"/>
              </a:spcBef>
              <a:spcAft>
                <a:spcPts val="0"/>
              </a:spcAft>
              <a:buClr>
                <a:schemeClr val="dk1"/>
              </a:buClr>
              <a:buSzPts val="1403"/>
              <a:buNone/>
              <a:defRPr sz="1403"/>
            </a:lvl8pPr>
            <a:lvl9pPr lvl="8" algn="ctr">
              <a:lnSpc>
                <a:spcPct val="100000"/>
              </a:lnSpc>
              <a:spcBef>
                <a:spcPts val="281"/>
              </a:spcBef>
              <a:spcAft>
                <a:spcPts val="0"/>
              </a:spcAft>
              <a:buClr>
                <a:schemeClr val="dk1"/>
              </a:buClr>
              <a:buSzPts val="1403"/>
              <a:buNone/>
              <a:defRPr sz="1403"/>
            </a:lvl9pPr>
          </a:lstStyle>
          <a:p>
            <a:endParaRPr/>
          </a:p>
        </p:txBody>
      </p:sp>
      <p:sp>
        <p:nvSpPr>
          <p:cNvPr id="558" name="Google Shape;558;p70"/>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9" name="Google Shape;559;p70"/>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70"/>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49"/>
        <p:cNvGrpSpPr/>
        <p:nvPr/>
      </p:nvGrpSpPr>
      <p:grpSpPr>
        <a:xfrm>
          <a:off x="0" y="0"/>
          <a:ext cx="0" cy="0"/>
          <a:chOff x="0" y="0"/>
          <a:chExt cx="0" cy="0"/>
        </a:xfrm>
      </p:grpSpPr>
      <p:sp>
        <p:nvSpPr>
          <p:cNvPr id="50" name="Google Shape;50;p41"/>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53" name="Google Shape;53;p41"/>
          <p:cNvSpPr txBox="1">
            <a:spLocks noGrp="1"/>
          </p:cNvSpPr>
          <p:nvPr>
            <p:ph type="body" idx="1"/>
          </p:nvPr>
        </p:nvSpPr>
        <p:spPr>
          <a:xfrm>
            <a:off x="593832" y="2647254"/>
            <a:ext cx="4502271" cy="25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41"/>
          <p:cNvSpPr txBox="1">
            <a:spLocks noGrp="1"/>
          </p:cNvSpPr>
          <p:nvPr>
            <p:ph type="body" idx="2"/>
          </p:nvPr>
        </p:nvSpPr>
        <p:spPr>
          <a:xfrm>
            <a:off x="589215" y="3130742"/>
            <a:ext cx="12264520" cy="7255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40"/>
              </a:spcBef>
              <a:spcAft>
                <a:spcPts val="0"/>
              </a:spcAft>
              <a:buClr>
                <a:schemeClr val="dk1"/>
              </a:buClr>
              <a:buSzPts val="2200"/>
              <a:buFont typeface="Arial"/>
              <a:buNone/>
              <a:defRPr sz="2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41"/>
          <p:cNvSpPr txBox="1">
            <a:spLocks noGrp="1"/>
          </p:cNvSpPr>
          <p:nvPr>
            <p:ph type="body" idx="3"/>
          </p:nvPr>
        </p:nvSpPr>
        <p:spPr>
          <a:xfrm>
            <a:off x="589215" y="5333683"/>
            <a:ext cx="2931665" cy="68611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dk1"/>
              </a:buClr>
              <a:buSzPts val="1200"/>
              <a:buFont typeface="Arial"/>
              <a:buNone/>
              <a:defRPr sz="1200">
                <a:solidFill>
                  <a:schemeClr val="dk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6" name="Google Shape;56;p41"/>
          <p:cNvCxnSpPr/>
          <p:nvPr/>
        </p:nvCxnSpPr>
        <p:spPr>
          <a:xfrm>
            <a:off x="589215" y="2911640"/>
            <a:ext cx="12297964" cy="0"/>
          </a:xfrm>
          <a:prstGeom prst="straightConnector1">
            <a:avLst/>
          </a:prstGeom>
          <a:noFill/>
          <a:ln w="19050" cap="flat" cmpd="sng">
            <a:solidFill>
              <a:schemeClr val="accent5"/>
            </a:solidFill>
            <a:prstDash val="solid"/>
            <a:round/>
            <a:headEnd type="none" w="sm" len="sm"/>
            <a:tailEnd type="none" w="sm" len="sm"/>
          </a:ln>
        </p:spPr>
      </p:cxnSp>
      <p:sp>
        <p:nvSpPr>
          <p:cNvPr id="57" name="Google Shape;57;p41"/>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 Standardfolie">
  <p:cSld name="3. Standardfolie">
    <p:spTree>
      <p:nvGrpSpPr>
        <p:cNvPr id="1" name="Shape 561"/>
        <p:cNvGrpSpPr/>
        <p:nvPr/>
      </p:nvGrpSpPr>
      <p:grpSpPr>
        <a:xfrm>
          <a:off x="0" y="0"/>
          <a:ext cx="0" cy="0"/>
          <a:chOff x="0" y="0"/>
          <a:chExt cx="0" cy="0"/>
        </a:xfrm>
      </p:grpSpPr>
      <p:sp>
        <p:nvSpPr>
          <p:cNvPr id="562" name="Google Shape;562;p71"/>
          <p:cNvSpPr txBox="1">
            <a:spLocks noGrp="1"/>
          </p:cNvSpPr>
          <p:nvPr>
            <p:ph type="title"/>
          </p:nvPr>
        </p:nvSpPr>
        <p:spPr>
          <a:xfrm>
            <a:off x="578212" y="603508"/>
            <a:ext cx="12264599" cy="676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750"/>
              <a:buFont typeface="Arial"/>
              <a:buNone/>
              <a:defRPr sz="175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32"/>
              <a:buFont typeface="Arial"/>
              <a:buNone/>
              <a:defRPr sz="1432"/>
            </a:lvl2pPr>
            <a:lvl3pPr lvl="2" algn="l">
              <a:lnSpc>
                <a:spcPct val="100000"/>
              </a:lnSpc>
              <a:spcBef>
                <a:spcPts val="0"/>
              </a:spcBef>
              <a:spcAft>
                <a:spcPts val="0"/>
              </a:spcAft>
              <a:buSzPts val="1432"/>
              <a:buFont typeface="Arial"/>
              <a:buNone/>
              <a:defRPr sz="1432"/>
            </a:lvl3pPr>
            <a:lvl4pPr lvl="3" algn="l">
              <a:lnSpc>
                <a:spcPct val="100000"/>
              </a:lnSpc>
              <a:spcBef>
                <a:spcPts val="0"/>
              </a:spcBef>
              <a:spcAft>
                <a:spcPts val="0"/>
              </a:spcAft>
              <a:buSzPts val="1432"/>
              <a:buFont typeface="Arial"/>
              <a:buNone/>
              <a:defRPr sz="1432"/>
            </a:lvl4pPr>
            <a:lvl5pPr lvl="4" algn="l">
              <a:lnSpc>
                <a:spcPct val="100000"/>
              </a:lnSpc>
              <a:spcBef>
                <a:spcPts val="0"/>
              </a:spcBef>
              <a:spcAft>
                <a:spcPts val="0"/>
              </a:spcAft>
              <a:buSzPts val="1432"/>
              <a:buFont typeface="Arial"/>
              <a:buNone/>
              <a:defRPr sz="1432"/>
            </a:lvl5pPr>
            <a:lvl6pPr lvl="5" algn="l">
              <a:lnSpc>
                <a:spcPct val="100000"/>
              </a:lnSpc>
              <a:spcBef>
                <a:spcPts val="0"/>
              </a:spcBef>
              <a:spcAft>
                <a:spcPts val="0"/>
              </a:spcAft>
              <a:buSzPts val="1432"/>
              <a:buFont typeface="Arial"/>
              <a:buNone/>
              <a:defRPr sz="1432"/>
            </a:lvl6pPr>
            <a:lvl7pPr lvl="6" algn="l">
              <a:lnSpc>
                <a:spcPct val="100000"/>
              </a:lnSpc>
              <a:spcBef>
                <a:spcPts val="0"/>
              </a:spcBef>
              <a:spcAft>
                <a:spcPts val="0"/>
              </a:spcAft>
              <a:buSzPts val="1432"/>
              <a:buFont typeface="Arial"/>
              <a:buNone/>
              <a:defRPr sz="1432"/>
            </a:lvl7pPr>
            <a:lvl8pPr lvl="7" algn="l">
              <a:lnSpc>
                <a:spcPct val="100000"/>
              </a:lnSpc>
              <a:spcBef>
                <a:spcPts val="0"/>
              </a:spcBef>
              <a:spcAft>
                <a:spcPts val="0"/>
              </a:spcAft>
              <a:buSzPts val="1432"/>
              <a:buFont typeface="Arial"/>
              <a:buNone/>
              <a:defRPr sz="1432"/>
            </a:lvl8pPr>
            <a:lvl9pPr lvl="8" algn="l">
              <a:lnSpc>
                <a:spcPct val="100000"/>
              </a:lnSpc>
              <a:spcBef>
                <a:spcPts val="0"/>
              </a:spcBef>
              <a:spcAft>
                <a:spcPts val="0"/>
              </a:spcAft>
              <a:buSzPts val="1432"/>
              <a:buFont typeface="Arial"/>
              <a:buNone/>
              <a:defRPr sz="1432"/>
            </a:lvl9pPr>
          </a:lstStyle>
          <a:p>
            <a:endParaRPr/>
          </a:p>
        </p:txBody>
      </p:sp>
      <p:sp>
        <p:nvSpPr>
          <p:cNvPr id="563" name="Google Shape;563;p71"/>
          <p:cNvSpPr txBox="1">
            <a:spLocks noGrp="1"/>
          </p:cNvSpPr>
          <p:nvPr>
            <p:ph type="sldNum" idx="12"/>
          </p:nvPr>
        </p:nvSpPr>
        <p:spPr>
          <a:xfrm>
            <a:off x="12422918" y="7113258"/>
            <a:ext cx="420900"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96"/>
              <a:buFont typeface="Arial"/>
              <a:buNone/>
              <a:defRPr sz="796"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564" name="Google Shape;564;p71"/>
          <p:cNvSpPr txBox="1">
            <a:spLocks noGrp="1"/>
          </p:cNvSpPr>
          <p:nvPr>
            <p:ph type="title" idx="2"/>
          </p:nvPr>
        </p:nvSpPr>
        <p:spPr>
          <a:xfrm>
            <a:off x="581626" y="228850"/>
            <a:ext cx="5148900" cy="247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955"/>
              <a:buFont typeface="Arial"/>
              <a:buNone/>
              <a:defRPr sz="955" b="1" i="1" u="none" strike="noStrike" cap="none">
                <a:solidFill>
                  <a:srgbClr val="858585"/>
                </a:solidFill>
                <a:latin typeface="Arial"/>
                <a:ea typeface="Arial"/>
                <a:cs typeface="Arial"/>
                <a:sym typeface="Arial"/>
              </a:defRPr>
            </a:lvl1pPr>
            <a:lvl2pPr lvl="1" algn="l">
              <a:lnSpc>
                <a:spcPct val="100000"/>
              </a:lnSpc>
              <a:spcBef>
                <a:spcPts val="0"/>
              </a:spcBef>
              <a:spcAft>
                <a:spcPts val="0"/>
              </a:spcAft>
              <a:buSzPts val="1432"/>
              <a:buFont typeface="Arial"/>
              <a:buNone/>
              <a:defRPr sz="1432"/>
            </a:lvl2pPr>
            <a:lvl3pPr lvl="2" algn="l">
              <a:lnSpc>
                <a:spcPct val="100000"/>
              </a:lnSpc>
              <a:spcBef>
                <a:spcPts val="0"/>
              </a:spcBef>
              <a:spcAft>
                <a:spcPts val="0"/>
              </a:spcAft>
              <a:buSzPts val="1432"/>
              <a:buFont typeface="Arial"/>
              <a:buNone/>
              <a:defRPr sz="1432"/>
            </a:lvl3pPr>
            <a:lvl4pPr lvl="3" algn="l">
              <a:lnSpc>
                <a:spcPct val="100000"/>
              </a:lnSpc>
              <a:spcBef>
                <a:spcPts val="0"/>
              </a:spcBef>
              <a:spcAft>
                <a:spcPts val="0"/>
              </a:spcAft>
              <a:buSzPts val="1432"/>
              <a:buFont typeface="Arial"/>
              <a:buNone/>
              <a:defRPr sz="1432"/>
            </a:lvl4pPr>
            <a:lvl5pPr lvl="4" algn="l">
              <a:lnSpc>
                <a:spcPct val="100000"/>
              </a:lnSpc>
              <a:spcBef>
                <a:spcPts val="0"/>
              </a:spcBef>
              <a:spcAft>
                <a:spcPts val="0"/>
              </a:spcAft>
              <a:buSzPts val="1432"/>
              <a:buFont typeface="Arial"/>
              <a:buNone/>
              <a:defRPr sz="1432"/>
            </a:lvl5pPr>
            <a:lvl6pPr lvl="5" algn="l">
              <a:lnSpc>
                <a:spcPct val="100000"/>
              </a:lnSpc>
              <a:spcBef>
                <a:spcPts val="0"/>
              </a:spcBef>
              <a:spcAft>
                <a:spcPts val="0"/>
              </a:spcAft>
              <a:buSzPts val="1432"/>
              <a:buFont typeface="Arial"/>
              <a:buNone/>
              <a:defRPr sz="1432"/>
            </a:lvl6pPr>
            <a:lvl7pPr lvl="6" algn="l">
              <a:lnSpc>
                <a:spcPct val="100000"/>
              </a:lnSpc>
              <a:spcBef>
                <a:spcPts val="0"/>
              </a:spcBef>
              <a:spcAft>
                <a:spcPts val="0"/>
              </a:spcAft>
              <a:buSzPts val="1432"/>
              <a:buFont typeface="Arial"/>
              <a:buNone/>
              <a:defRPr sz="1432"/>
            </a:lvl7pPr>
            <a:lvl8pPr lvl="7" algn="l">
              <a:lnSpc>
                <a:spcPct val="100000"/>
              </a:lnSpc>
              <a:spcBef>
                <a:spcPts val="0"/>
              </a:spcBef>
              <a:spcAft>
                <a:spcPts val="0"/>
              </a:spcAft>
              <a:buSzPts val="1432"/>
              <a:buFont typeface="Arial"/>
              <a:buNone/>
              <a:defRPr sz="1432"/>
            </a:lvl8pPr>
            <a:lvl9pPr lvl="8" algn="l">
              <a:lnSpc>
                <a:spcPct val="100000"/>
              </a:lnSpc>
              <a:spcBef>
                <a:spcPts val="0"/>
              </a:spcBef>
              <a:spcAft>
                <a:spcPts val="0"/>
              </a:spcAft>
              <a:buSzPts val="1432"/>
              <a:buFont typeface="Arial"/>
              <a:buNone/>
              <a:defRPr sz="1432"/>
            </a:lvl9pPr>
          </a:lstStyle>
          <a:p>
            <a:endParaRPr/>
          </a:p>
        </p:txBody>
      </p:sp>
      <p:sp>
        <p:nvSpPr>
          <p:cNvPr id="565" name="Google Shape;565;p71"/>
          <p:cNvSpPr txBox="1">
            <a:spLocks noGrp="1"/>
          </p:cNvSpPr>
          <p:nvPr>
            <p:ph type="body" idx="1"/>
          </p:nvPr>
        </p:nvSpPr>
        <p:spPr>
          <a:xfrm>
            <a:off x="589225" y="1407166"/>
            <a:ext cx="12253600" cy="563473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50"/>
              </a:spcBef>
              <a:spcAft>
                <a:spcPts val="0"/>
              </a:spcAft>
              <a:buClr>
                <a:schemeClr val="dk1"/>
              </a:buClr>
              <a:buSzPts val="1273"/>
              <a:buFont typeface="Arial"/>
              <a:buNone/>
              <a:defRPr sz="1273" b="0" i="0" u="none" strike="noStrike" cap="none">
                <a:solidFill>
                  <a:schemeClr val="dk1"/>
                </a:solidFill>
                <a:latin typeface="Arial"/>
                <a:ea typeface="Arial"/>
                <a:cs typeface="Arial"/>
                <a:sym typeface="Arial"/>
              </a:defRPr>
            </a:lvl1pPr>
            <a:lvl2pPr marL="914400" marR="0" lvl="1" indent="-309435" algn="l">
              <a:lnSpc>
                <a:spcPct val="100000"/>
              </a:lnSpc>
              <a:spcBef>
                <a:spcPts val="255"/>
              </a:spcBef>
              <a:spcAft>
                <a:spcPts val="0"/>
              </a:spcAft>
              <a:buClr>
                <a:schemeClr val="dk1"/>
              </a:buClr>
              <a:buSzPts val="1273"/>
              <a:buFont typeface="Noto Sans Symbols"/>
              <a:buChar char="▪"/>
              <a:defRPr sz="1273" b="0" i="0" u="none" strike="noStrike" cap="none">
                <a:solidFill>
                  <a:schemeClr val="dk1"/>
                </a:solidFill>
                <a:latin typeface="Arial"/>
                <a:ea typeface="Arial"/>
                <a:cs typeface="Arial"/>
                <a:sym typeface="Arial"/>
              </a:defRPr>
            </a:lvl2pPr>
            <a:lvl3pPr marL="1371600" marR="0" lvl="2" indent="-309435" algn="l">
              <a:lnSpc>
                <a:spcPct val="100000"/>
              </a:lnSpc>
              <a:spcBef>
                <a:spcPts val="255"/>
              </a:spcBef>
              <a:spcAft>
                <a:spcPts val="0"/>
              </a:spcAft>
              <a:buClr>
                <a:schemeClr val="dk1"/>
              </a:buClr>
              <a:buSzPts val="1273"/>
              <a:buFont typeface="Noto Sans Symbols"/>
              <a:buChar char="▪"/>
              <a:defRPr sz="1273" b="0" i="0" u="none" strike="noStrike" cap="none">
                <a:solidFill>
                  <a:schemeClr val="dk1"/>
                </a:solidFill>
                <a:latin typeface="Arial"/>
                <a:ea typeface="Arial"/>
                <a:cs typeface="Arial"/>
                <a:sym typeface="Arial"/>
              </a:defRPr>
            </a:lvl3pPr>
            <a:lvl4pPr marL="1828800" marR="0" lvl="3" indent="-309435" algn="l">
              <a:lnSpc>
                <a:spcPct val="100000"/>
              </a:lnSpc>
              <a:spcBef>
                <a:spcPts val="255"/>
              </a:spcBef>
              <a:spcAft>
                <a:spcPts val="0"/>
              </a:spcAft>
              <a:buClr>
                <a:schemeClr val="dk1"/>
              </a:buClr>
              <a:buSzPts val="1273"/>
              <a:buFont typeface="Noto Sans Symbols"/>
              <a:buChar char="▪"/>
              <a:defRPr sz="1273" b="0" i="0" u="none" strike="noStrike" cap="none">
                <a:solidFill>
                  <a:schemeClr val="dk1"/>
                </a:solidFill>
                <a:latin typeface="Arial"/>
                <a:ea typeface="Arial"/>
                <a:cs typeface="Arial"/>
                <a:sym typeface="Arial"/>
              </a:defRPr>
            </a:lvl4pPr>
            <a:lvl5pPr marL="2286000" marR="0" lvl="4" indent="-309435" algn="l">
              <a:lnSpc>
                <a:spcPct val="100000"/>
              </a:lnSpc>
              <a:spcBef>
                <a:spcPts val="255"/>
              </a:spcBef>
              <a:spcAft>
                <a:spcPts val="0"/>
              </a:spcAft>
              <a:buClr>
                <a:schemeClr val="dk1"/>
              </a:buClr>
              <a:buSzPts val="1273"/>
              <a:buFont typeface="Noto Sans Symbols"/>
              <a:buChar char="▪"/>
              <a:defRPr sz="1273" b="0" i="0" u="none" strike="noStrike" cap="none">
                <a:solidFill>
                  <a:schemeClr val="dk1"/>
                </a:solidFill>
                <a:latin typeface="Arial"/>
                <a:ea typeface="Arial"/>
                <a:cs typeface="Arial"/>
                <a:sym typeface="Arial"/>
              </a:defRPr>
            </a:lvl5pPr>
            <a:lvl6pPr marL="2743200" marR="0" lvl="5" indent="-309435" algn="l">
              <a:lnSpc>
                <a:spcPct val="100000"/>
              </a:lnSpc>
              <a:spcBef>
                <a:spcPts val="350"/>
              </a:spcBef>
              <a:spcAft>
                <a:spcPts val="0"/>
              </a:spcAft>
              <a:buClr>
                <a:schemeClr val="dk1"/>
              </a:buClr>
              <a:buSzPts val="1273"/>
              <a:buFont typeface="Arial"/>
              <a:buChar char="•"/>
              <a:defRPr sz="1273" b="0" i="0" u="none" strike="noStrike" cap="none">
                <a:solidFill>
                  <a:schemeClr val="dk1"/>
                </a:solidFill>
                <a:latin typeface="Arial"/>
                <a:ea typeface="Arial"/>
                <a:cs typeface="Arial"/>
                <a:sym typeface="Arial"/>
              </a:defRPr>
            </a:lvl6pPr>
            <a:lvl7pPr marL="3200400" marR="0" lvl="6" indent="-309435" algn="l">
              <a:lnSpc>
                <a:spcPct val="100000"/>
              </a:lnSpc>
              <a:spcBef>
                <a:spcPts val="350"/>
              </a:spcBef>
              <a:spcAft>
                <a:spcPts val="0"/>
              </a:spcAft>
              <a:buClr>
                <a:schemeClr val="dk1"/>
              </a:buClr>
              <a:buSzPts val="1273"/>
              <a:buFont typeface="Arial"/>
              <a:buChar char="•"/>
              <a:defRPr sz="1273" b="0" i="0" u="none" strike="noStrike" cap="none">
                <a:solidFill>
                  <a:schemeClr val="dk1"/>
                </a:solidFill>
                <a:latin typeface="Arial"/>
                <a:ea typeface="Arial"/>
                <a:cs typeface="Arial"/>
                <a:sym typeface="Arial"/>
              </a:defRPr>
            </a:lvl7pPr>
            <a:lvl8pPr marL="3657600" marR="0" lvl="7" indent="-309435" algn="l">
              <a:lnSpc>
                <a:spcPct val="100000"/>
              </a:lnSpc>
              <a:spcBef>
                <a:spcPts val="350"/>
              </a:spcBef>
              <a:spcAft>
                <a:spcPts val="0"/>
              </a:spcAft>
              <a:buClr>
                <a:schemeClr val="dk1"/>
              </a:buClr>
              <a:buSzPts val="1273"/>
              <a:buFont typeface="Arial"/>
              <a:buChar char="•"/>
              <a:defRPr sz="1273" b="0" i="0" u="none" strike="noStrike" cap="none">
                <a:solidFill>
                  <a:schemeClr val="dk1"/>
                </a:solidFill>
                <a:latin typeface="Arial"/>
                <a:ea typeface="Arial"/>
                <a:cs typeface="Arial"/>
                <a:sym typeface="Arial"/>
              </a:defRPr>
            </a:lvl8pPr>
            <a:lvl9pPr marL="4114800" marR="0" lvl="8" indent="-309435" algn="l">
              <a:lnSpc>
                <a:spcPct val="100000"/>
              </a:lnSpc>
              <a:spcBef>
                <a:spcPts val="350"/>
              </a:spcBef>
              <a:spcAft>
                <a:spcPts val="0"/>
              </a:spcAft>
              <a:buClr>
                <a:schemeClr val="dk1"/>
              </a:buClr>
              <a:buSzPts val="1273"/>
              <a:buFont typeface="Arial"/>
              <a:buChar char="•"/>
              <a:defRPr sz="1273" b="0" i="0" u="none" strike="noStrike" cap="none">
                <a:solidFill>
                  <a:schemeClr val="dk1"/>
                </a:solidFill>
                <a:latin typeface="Arial"/>
                <a:ea typeface="Arial"/>
                <a:cs typeface="Arial"/>
                <a:sym typeface="Arial"/>
              </a:defRPr>
            </a:lvl9pPr>
          </a:lstStyle>
          <a:p>
            <a:endParaRPr/>
          </a:p>
        </p:txBody>
      </p:sp>
      <p:sp>
        <p:nvSpPr>
          <p:cNvPr id="566" name="Google Shape;566;p71"/>
          <p:cNvSpPr txBox="1">
            <a:spLocks noGrp="1"/>
          </p:cNvSpPr>
          <p:nvPr>
            <p:ph type="subTitle" idx="3"/>
          </p:nvPr>
        </p:nvSpPr>
        <p:spPr>
          <a:xfrm>
            <a:off x="589225" y="7097650"/>
            <a:ext cx="4176300" cy="209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58585"/>
              </a:buClr>
              <a:buSzPts val="636"/>
              <a:buFont typeface="Noto Sans Symbols"/>
              <a:buNone/>
              <a:defRPr sz="636" b="0" i="0" u="none" strike="noStrike" cap="none">
                <a:solidFill>
                  <a:srgbClr val="858585"/>
                </a:solidFill>
                <a:latin typeface="Arial"/>
                <a:ea typeface="Arial"/>
                <a:cs typeface="Arial"/>
                <a:sym typeface="Arial"/>
              </a:defRPr>
            </a:lvl1pPr>
            <a:lvl2pPr marR="0" lvl="1" algn="l">
              <a:lnSpc>
                <a:spcPct val="100000"/>
              </a:lnSpc>
              <a:spcBef>
                <a:spcPts val="0"/>
              </a:spcBef>
              <a:spcAft>
                <a:spcPts val="0"/>
              </a:spcAft>
              <a:buClr>
                <a:srgbClr val="000000"/>
              </a:buClr>
              <a:buSzPts val="1273"/>
              <a:buFont typeface="Noto Sans Symbols"/>
              <a:buNone/>
              <a:defRPr sz="127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273"/>
              <a:buFont typeface="Noto Sans Symbols"/>
              <a:buNone/>
              <a:defRPr sz="127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273"/>
              <a:buFont typeface="Noto Sans Symbols"/>
              <a:buNone/>
              <a:defRPr sz="127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273"/>
              <a:buFont typeface="Noto Sans Symbols"/>
              <a:buNone/>
              <a:defRPr sz="127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273"/>
              <a:buFont typeface="Arial"/>
              <a:buNone/>
              <a:defRPr sz="127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273"/>
              <a:buFont typeface="Arial"/>
              <a:buNone/>
              <a:defRPr sz="127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273"/>
              <a:buFont typeface="Arial"/>
              <a:buNone/>
              <a:defRPr sz="127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273"/>
              <a:buFont typeface="Arial"/>
              <a:buNone/>
              <a:defRPr sz="1273"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Zwei Inhalte (Verhältnis 1/3 zu 2/3)">
  <p:cSld name="1_Zwei Inhalte (Verhältnis 1/3 zu 2/3)">
    <p:spTree>
      <p:nvGrpSpPr>
        <p:cNvPr id="1" name="Shape 567"/>
        <p:cNvGrpSpPr/>
        <p:nvPr/>
      </p:nvGrpSpPr>
      <p:grpSpPr>
        <a:xfrm>
          <a:off x="0" y="0"/>
          <a:ext cx="0" cy="0"/>
          <a:chOff x="0" y="0"/>
          <a:chExt cx="0" cy="0"/>
        </a:xfrm>
      </p:grpSpPr>
      <p:sp>
        <p:nvSpPr>
          <p:cNvPr id="568" name="Google Shape;568;p72"/>
          <p:cNvSpPr txBox="1">
            <a:spLocks noGrp="1"/>
          </p:cNvSpPr>
          <p:nvPr>
            <p:ph type="title"/>
          </p:nvPr>
        </p:nvSpPr>
        <p:spPr>
          <a:xfrm>
            <a:off x="578211" y="603508"/>
            <a:ext cx="12264520" cy="67694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569" name="Google Shape;569;p72"/>
          <p:cNvSpPr txBox="1">
            <a:spLocks noGrp="1"/>
          </p:cNvSpPr>
          <p:nvPr>
            <p:ph type="body" idx="1"/>
          </p:nvPr>
        </p:nvSpPr>
        <p:spPr>
          <a:xfrm>
            <a:off x="578212" y="1584325"/>
            <a:ext cx="3982571" cy="5437188"/>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0" name="Google Shape;570;p72"/>
          <p:cNvSpPr txBox="1">
            <a:spLocks noGrp="1"/>
          </p:cNvSpPr>
          <p:nvPr>
            <p:ph type="body" idx="2"/>
          </p:nvPr>
        </p:nvSpPr>
        <p:spPr>
          <a:xfrm>
            <a:off x="4877581" y="1584325"/>
            <a:ext cx="7965148" cy="5437188"/>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1" name="Google Shape;571;p72"/>
          <p:cNvSpPr txBox="1">
            <a:spLocks noGrp="1"/>
          </p:cNvSpPr>
          <p:nvPr>
            <p:ph type="dt" idx="10"/>
          </p:nvPr>
        </p:nvSpPr>
        <p:spPr>
          <a:xfrm>
            <a:off x="11666388" y="7112497"/>
            <a:ext cx="678848" cy="17999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7F7F7F"/>
              </a:buClr>
              <a:buSzPts val="800"/>
              <a:buFont typeface="Arial"/>
              <a:buNone/>
              <a:defRPr sz="800" b="0" i="0" u="none" strike="noStrike" cap="none">
                <a:solidFill>
                  <a:srgbClr val="7F7F7F"/>
                </a:solidFill>
                <a:latin typeface="Arial"/>
                <a:ea typeface="Arial"/>
                <a:cs typeface="Arial"/>
                <a:sym typeface="Arial"/>
              </a:defRPr>
            </a:lvl1pPr>
            <a:lvl2pPr marR="0" lvl="1"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72" name="Google Shape;572;p72"/>
          <p:cNvSpPr txBox="1">
            <a:spLocks noGrp="1"/>
          </p:cNvSpPr>
          <p:nvPr>
            <p:ph type="ftr" idx="11"/>
          </p:nvPr>
        </p:nvSpPr>
        <p:spPr>
          <a:xfrm>
            <a:off x="4443194" y="7112497"/>
            <a:ext cx="5340271" cy="17999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7F7F7F"/>
              </a:buClr>
              <a:buSzPts val="800"/>
              <a:buFont typeface="Arial"/>
              <a:buNone/>
              <a:defRPr sz="800" b="0" i="0" u="none" strike="noStrike" cap="none">
                <a:solidFill>
                  <a:srgbClr val="7F7F7F"/>
                </a:solidFill>
                <a:latin typeface="Arial"/>
                <a:ea typeface="Arial"/>
                <a:cs typeface="Arial"/>
                <a:sym typeface="Arial"/>
              </a:defRPr>
            </a:lvl1pPr>
            <a:lvl2pPr marR="0" lvl="1"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73" name="Google Shape;573;p72"/>
          <p:cNvSpPr txBox="1">
            <a:spLocks noGrp="1"/>
          </p:cNvSpPr>
          <p:nvPr>
            <p:ph type="sldNum" idx="12"/>
          </p:nvPr>
        </p:nvSpPr>
        <p:spPr>
          <a:xfrm>
            <a:off x="12421845" y="7112497"/>
            <a:ext cx="420884" cy="179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574" name="Google Shape;574;p72"/>
          <p:cNvSpPr txBox="1">
            <a:spLocks noGrp="1"/>
          </p:cNvSpPr>
          <p:nvPr>
            <p:ph type="body" idx="3"/>
          </p:nvPr>
        </p:nvSpPr>
        <p:spPr>
          <a:xfrm>
            <a:off x="566775" y="223506"/>
            <a:ext cx="5148167" cy="251745"/>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40"/>
              </a:spcBef>
              <a:spcAft>
                <a:spcPts val="0"/>
              </a:spcAft>
              <a:buClr>
                <a:schemeClr val="accent3"/>
              </a:buClr>
              <a:buSzPts val="1200"/>
              <a:buFont typeface="Noto Sans Symbols"/>
              <a:buNone/>
              <a:defRPr sz="1200" b="1" i="1" u="none" strike="noStrike" cap="none">
                <a:solidFill>
                  <a:schemeClr val="accent3"/>
                </a:solidFill>
                <a:latin typeface="Arial"/>
                <a:ea typeface="Arial"/>
                <a:cs typeface="Arial"/>
                <a:sym typeface="Arial"/>
              </a:defRPr>
            </a:lvl1pPr>
            <a:lvl2pPr marL="914400" marR="0" lvl="1" indent="-228600" algn="l">
              <a:lnSpc>
                <a:spcPct val="100000"/>
              </a:lnSpc>
              <a:spcBef>
                <a:spcPts val="160"/>
              </a:spcBef>
              <a:spcAft>
                <a:spcPts val="0"/>
              </a:spcAft>
              <a:buClr>
                <a:schemeClr val="dk1"/>
              </a:buClr>
              <a:buSzPts val="800"/>
              <a:buFont typeface="Noto Sans Symbols"/>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60"/>
              </a:spcBef>
              <a:spcAft>
                <a:spcPts val="0"/>
              </a:spcAft>
              <a:buClr>
                <a:schemeClr val="dk1"/>
              </a:buClr>
              <a:buSzPts val="800"/>
              <a:buFont typeface="Noto Sans Symbols"/>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60"/>
              </a:spcBef>
              <a:spcAft>
                <a:spcPts val="0"/>
              </a:spcAft>
              <a:buClr>
                <a:schemeClr val="dk1"/>
              </a:buClr>
              <a:buSzPts val="800"/>
              <a:buFont typeface="Noto Sans Symbols"/>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60"/>
              </a:spcBef>
              <a:spcAft>
                <a:spcPts val="0"/>
              </a:spcAft>
              <a:buClr>
                <a:schemeClr val="dk1"/>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575" name="Google Shape;575;p72"/>
          <p:cNvSpPr txBox="1">
            <a:spLocks noGrp="1"/>
          </p:cNvSpPr>
          <p:nvPr>
            <p:ph type="body" idx="4"/>
          </p:nvPr>
        </p:nvSpPr>
        <p:spPr>
          <a:xfrm>
            <a:off x="578211" y="7112497"/>
            <a:ext cx="3406092" cy="179999"/>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60"/>
              </a:spcBef>
              <a:spcAft>
                <a:spcPts val="0"/>
              </a:spcAft>
              <a:buClr>
                <a:srgbClr val="7F7F7F"/>
              </a:buClr>
              <a:buSzPts val="800"/>
              <a:buFont typeface="Noto Sans Symbols"/>
              <a:buNone/>
              <a:defRPr sz="800" b="0" i="0" u="none" strike="noStrike" cap="none">
                <a:solidFill>
                  <a:srgbClr val="7F7F7F"/>
                </a:solidFill>
                <a:latin typeface="Arial"/>
                <a:ea typeface="Arial"/>
                <a:cs typeface="Arial"/>
                <a:sym typeface="Arial"/>
              </a:defRPr>
            </a:lvl1pPr>
            <a:lvl2pPr marL="914400" marR="0" lvl="1" indent="-228600" algn="l">
              <a:lnSpc>
                <a:spcPct val="100000"/>
              </a:lnSpc>
              <a:spcBef>
                <a:spcPts val="160"/>
              </a:spcBef>
              <a:spcAft>
                <a:spcPts val="0"/>
              </a:spcAft>
              <a:buClr>
                <a:schemeClr val="dk1"/>
              </a:buClr>
              <a:buSzPts val="800"/>
              <a:buFont typeface="Noto Sans Symbols"/>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60"/>
              </a:spcBef>
              <a:spcAft>
                <a:spcPts val="0"/>
              </a:spcAft>
              <a:buClr>
                <a:schemeClr val="dk1"/>
              </a:buClr>
              <a:buSzPts val="800"/>
              <a:buFont typeface="Noto Sans Symbols"/>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60"/>
              </a:spcBef>
              <a:spcAft>
                <a:spcPts val="0"/>
              </a:spcAft>
              <a:buClr>
                <a:schemeClr val="dk1"/>
              </a:buClr>
              <a:buSzPts val="800"/>
              <a:buFont typeface="Noto Sans Symbols"/>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60"/>
              </a:spcBef>
              <a:spcAft>
                <a:spcPts val="0"/>
              </a:spcAft>
              <a:buClr>
                <a:schemeClr val="dk1"/>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Standardfolie">
  <p:cSld name="1_Standardfolie">
    <p:spTree>
      <p:nvGrpSpPr>
        <p:cNvPr id="1" name="Shape 576"/>
        <p:cNvGrpSpPr/>
        <p:nvPr/>
      </p:nvGrpSpPr>
      <p:grpSpPr>
        <a:xfrm>
          <a:off x="0" y="0"/>
          <a:ext cx="0" cy="0"/>
          <a:chOff x="0" y="0"/>
          <a:chExt cx="0" cy="0"/>
        </a:xfrm>
      </p:grpSpPr>
      <p:sp>
        <p:nvSpPr>
          <p:cNvPr id="577" name="Google Shape;577;p73"/>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73"/>
          <p:cNvSpPr txBox="1">
            <a:spLocks noGrp="1"/>
          </p:cNvSpPr>
          <p:nvPr>
            <p:ph type="body" idx="1"/>
          </p:nvPr>
        </p:nvSpPr>
        <p:spPr>
          <a:xfrm>
            <a:off x="452565" y="1281772"/>
            <a:ext cx="11404646" cy="5882616"/>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9" name="Google Shape;579;p73"/>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0" name="Google Shape;580;p73"/>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p73"/>
          <p:cNvSpPr txBox="1">
            <a:spLocks noGrp="1"/>
          </p:cNvSpPr>
          <p:nvPr>
            <p:ph type="body" idx="2"/>
          </p:nvPr>
        </p:nvSpPr>
        <p:spPr>
          <a:xfrm>
            <a:off x="452565" y="728517"/>
            <a:ext cx="11404646" cy="32082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accent4"/>
              </a:buClr>
              <a:buSzPts val="2000"/>
              <a:buNone/>
              <a:defRPr sz="2000">
                <a:solidFill>
                  <a:schemeClr val="accent4"/>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2" name="Google Shape;582;p73"/>
          <p:cNvSpPr txBox="1">
            <a:spLocks noGrp="1"/>
          </p:cNvSpPr>
          <p:nvPr>
            <p:ph type="sldNum" idx="12"/>
          </p:nvPr>
        </p:nvSpPr>
        <p:spPr>
          <a:xfrm rot="-5400000">
            <a:off x="12545196" y="6696418"/>
            <a:ext cx="734150" cy="211197"/>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Ein Inhalt">
  <p:cSld name="2_Ein Inhalt">
    <p:spTree>
      <p:nvGrpSpPr>
        <p:cNvPr id="1" name="Shape 583"/>
        <p:cNvGrpSpPr/>
        <p:nvPr/>
      </p:nvGrpSpPr>
      <p:grpSpPr>
        <a:xfrm>
          <a:off x="0" y="0"/>
          <a:ext cx="0" cy="0"/>
          <a:chOff x="0" y="0"/>
          <a:chExt cx="0" cy="0"/>
        </a:xfrm>
      </p:grpSpPr>
      <p:sp>
        <p:nvSpPr>
          <p:cNvPr id="584" name="Google Shape;584;p74"/>
          <p:cNvSpPr txBox="1">
            <a:spLocks noGrp="1"/>
          </p:cNvSpPr>
          <p:nvPr>
            <p:ph type="title"/>
          </p:nvPr>
        </p:nvSpPr>
        <p:spPr>
          <a:xfrm>
            <a:off x="345796" y="392657"/>
            <a:ext cx="11895750" cy="414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85" name="Google Shape;585;p74"/>
          <p:cNvSpPr txBox="1">
            <a:spLocks noGrp="1"/>
          </p:cNvSpPr>
          <p:nvPr>
            <p:ph type="body" idx="1"/>
          </p:nvPr>
        </p:nvSpPr>
        <p:spPr>
          <a:xfrm>
            <a:off x="343086" y="1281772"/>
            <a:ext cx="11902468" cy="5556736"/>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6" name="Google Shape;586;p74"/>
          <p:cNvSpPr txBox="1">
            <a:spLocks noGrp="1"/>
          </p:cNvSpPr>
          <p:nvPr>
            <p:ph type="body" idx="2"/>
          </p:nvPr>
        </p:nvSpPr>
        <p:spPr>
          <a:xfrm>
            <a:off x="343089" y="728517"/>
            <a:ext cx="11898461" cy="39691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4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1pPr>
            <a:lvl2pPr marL="914400" marR="0" lvl="1"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6_Zwei Inhalte (Verhältnis 1/3 zu 2/3)">
  <p:cSld name="6_Zwei Inhalte (Verhältnis 1/3 zu 2/3)">
    <p:spTree>
      <p:nvGrpSpPr>
        <p:cNvPr id="1" name="Shape 587"/>
        <p:cNvGrpSpPr/>
        <p:nvPr/>
      </p:nvGrpSpPr>
      <p:grpSpPr>
        <a:xfrm>
          <a:off x="0" y="0"/>
          <a:ext cx="0" cy="0"/>
          <a:chOff x="0" y="0"/>
          <a:chExt cx="0" cy="0"/>
        </a:xfrm>
      </p:grpSpPr>
      <p:sp>
        <p:nvSpPr>
          <p:cNvPr id="588" name="Google Shape;588;p75"/>
          <p:cNvSpPr txBox="1">
            <a:spLocks noGrp="1"/>
          </p:cNvSpPr>
          <p:nvPr>
            <p:ph type="title"/>
          </p:nvPr>
        </p:nvSpPr>
        <p:spPr>
          <a:xfrm>
            <a:off x="578213" y="603508"/>
            <a:ext cx="12264599" cy="676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392"/>
              <a:buFont typeface="Arial"/>
              <a:buNone/>
              <a:defRPr sz="1392"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139"/>
              <a:buFont typeface="Arial"/>
              <a:buNone/>
              <a:defRPr sz="1139"/>
            </a:lvl2pPr>
            <a:lvl3pPr lvl="2" algn="l">
              <a:lnSpc>
                <a:spcPct val="100000"/>
              </a:lnSpc>
              <a:spcBef>
                <a:spcPts val="0"/>
              </a:spcBef>
              <a:spcAft>
                <a:spcPts val="0"/>
              </a:spcAft>
              <a:buSzPts val="1139"/>
              <a:buFont typeface="Arial"/>
              <a:buNone/>
              <a:defRPr sz="1139"/>
            </a:lvl3pPr>
            <a:lvl4pPr lvl="3" algn="l">
              <a:lnSpc>
                <a:spcPct val="100000"/>
              </a:lnSpc>
              <a:spcBef>
                <a:spcPts val="0"/>
              </a:spcBef>
              <a:spcAft>
                <a:spcPts val="0"/>
              </a:spcAft>
              <a:buSzPts val="1139"/>
              <a:buFont typeface="Arial"/>
              <a:buNone/>
              <a:defRPr sz="1139"/>
            </a:lvl4pPr>
            <a:lvl5pPr lvl="4" algn="l">
              <a:lnSpc>
                <a:spcPct val="100000"/>
              </a:lnSpc>
              <a:spcBef>
                <a:spcPts val="0"/>
              </a:spcBef>
              <a:spcAft>
                <a:spcPts val="0"/>
              </a:spcAft>
              <a:buSzPts val="1139"/>
              <a:buFont typeface="Arial"/>
              <a:buNone/>
              <a:defRPr sz="1139"/>
            </a:lvl5pPr>
            <a:lvl6pPr lvl="5" algn="l">
              <a:lnSpc>
                <a:spcPct val="100000"/>
              </a:lnSpc>
              <a:spcBef>
                <a:spcPts val="0"/>
              </a:spcBef>
              <a:spcAft>
                <a:spcPts val="0"/>
              </a:spcAft>
              <a:buSzPts val="1139"/>
              <a:buFont typeface="Arial"/>
              <a:buNone/>
              <a:defRPr sz="1139"/>
            </a:lvl6pPr>
            <a:lvl7pPr lvl="6" algn="l">
              <a:lnSpc>
                <a:spcPct val="100000"/>
              </a:lnSpc>
              <a:spcBef>
                <a:spcPts val="0"/>
              </a:spcBef>
              <a:spcAft>
                <a:spcPts val="0"/>
              </a:spcAft>
              <a:buSzPts val="1139"/>
              <a:buFont typeface="Arial"/>
              <a:buNone/>
              <a:defRPr sz="1139"/>
            </a:lvl7pPr>
            <a:lvl8pPr lvl="7" algn="l">
              <a:lnSpc>
                <a:spcPct val="100000"/>
              </a:lnSpc>
              <a:spcBef>
                <a:spcPts val="0"/>
              </a:spcBef>
              <a:spcAft>
                <a:spcPts val="0"/>
              </a:spcAft>
              <a:buSzPts val="1139"/>
              <a:buFont typeface="Arial"/>
              <a:buNone/>
              <a:defRPr sz="1139"/>
            </a:lvl8pPr>
            <a:lvl9pPr lvl="8" algn="l">
              <a:lnSpc>
                <a:spcPct val="100000"/>
              </a:lnSpc>
              <a:spcBef>
                <a:spcPts val="0"/>
              </a:spcBef>
              <a:spcAft>
                <a:spcPts val="0"/>
              </a:spcAft>
              <a:buSzPts val="1139"/>
              <a:buFont typeface="Arial"/>
              <a:buNone/>
              <a:defRPr sz="1139"/>
            </a:lvl9pPr>
          </a:lstStyle>
          <a:p>
            <a:endParaRPr/>
          </a:p>
        </p:txBody>
      </p:sp>
      <p:sp>
        <p:nvSpPr>
          <p:cNvPr id="589" name="Google Shape;589;p75"/>
          <p:cNvSpPr txBox="1">
            <a:spLocks noGrp="1"/>
          </p:cNvSpPr>
          <p:nvPr>
            <p:ph type="body" idx="1"/>
          </p:nvPr>
        </p:nvSpPr>
        <p:spPr>
          <a:xfrm>
            <a:off x="578211" y="1584325"/>
            <a:ext cx="3982499" cy="54372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03"/>
              </a:spcBef>
              <a:spcAft>
                <a:spcPts val="0"/>
              </a:spcAft>
              <a:buClr>
                <a:schemeClr val="dk1"/>
              </a:buClr>
              <a:buSzPts val="1013"/>
              <a:buFont typeface="Noto Sans Symbols"/>
              <a:buNone/>
              <a:defRPr sz="1013" b="0" i="0" u="none" strike="noStrike" cap="none">
                <a:solidFill>
                  <a:schemeClr val="dk1"/>
                </a:solidFill>
                <a:latin typeface="Arial"/>
                <a:ea typeface="Arial"/>
                <a:cs typeface="Arial"/>
                <a:sym typeface="Arial"/>
              </a:defRPr>
            </a:lvl1pPr>
            <a:lvl2pPr marL="914400" marR="0" lvl="1" indent="-228600" algn="l">
              <a:lnSpc>
                <a:spcPct val="100000"/>
              </a:lnSpc>
              <a:spcBef>
                <a:spcPts val="203"/>
              </a:spcBef>
              <a:spcAft>
                <a:spcPts val="0"/>
              </a:spcAft>
              <a:buClr>
                <a:schemeClr val="dk1"/>
              </a:buClr>
              <a:buSzPts val="1013"/>
              <a:buFont typeface="Noto Sans Symbols"/>
              <a:buNone/>
              <a:defRPr sz="1013" b="0" i="0" u="none" strike="noStrike" cap="none">
                <a:solidFill>
                  <a:schemeClr val="dk1"/>
                </a:solidFill>
                <a:latin typeface="Arial"/>
                <a:ea typeface="Arial"/>
                <a:cs typeface="Arial"/>
                <a:sym typeface="Arial"/>
              </a:defRPr>
            </a:lvl2pPr>
            <a:lvl3pPr marL="1371600" marR="0" lvl="2" indent="-292925" algn="l">
              <a:lnSpc>
                <a:spcPct val="100000"/>
              </a:lnSpc>
              <a:spcBef>
                <a:spcPts val="203"/>
              </a:spcBef>
              <a:spcAft>
                <a:spcPts val="0"/>
              </a:spcAft>
              <a:buClr>
                <a:schemeClr val="dk1"/>
              </a:buClr>
              <a:buSzPts val="1013"/>
              <a:buFont typeface="Noto Sans Symbols"/>
              <a:buChar char="▪"/>
              <a:defRPr sz="1013" b="0" i="0" u="none" strike="noStrike" cap="none">
                <a:solidFill>
                  <a:schemeClr val="dk1"/>
                </a:solidFill>
                <a:latin typeface="Arial"/>
                <a:ea typeface="Arial"/>
                <a:cs typeface="Arial"/>
                <a:sym typeface="Arial"/>
              </a:defRPr>
            </a:lvl3pPr>
            <a:lvl4pPr marL="1828800" marR="0" lvl="3" indent="-292925" algn="l">
              <a:lnSpc>
                <a:spcPct val="100000"/>
              </a:lnSpc>
              <a:spcBef>
                <a:spcPts val="203"/>
              </a:spcBef>
              <a:spcAft>
                <a:spcPts val="0"/>
              </a:spcAft>
              <a:buClr>
                <a:schemeClr val="dk1"/>
              </a:buClr>
              <a:buSzPts val="1013"/>
              <a:buFont typeface="Noto Sans Symbols"/>
              <a:buChar char="▪"/>
              <a:defRPr sz="1013" b="0" i="0" u="none" strike="noStrike" cap="none">
                <a:solidFill>
                  <a:schemeClr val="dk1"/>
                </a:solidFill>
                <a:latin typeface="Arial"/>
                <a:ea typeface="Arial"/>
                <a:cs typeface="Arial"/>
                <a:sym typeface="Arial"/>
              </a:defRPr>
            </a:lvl4pPr>
            <a:lvl5pPr marL="2286000" marR="0" lvl="4" indent="-292925" algn="l">
              <a:lnSpc>
                <a:spcPct val="100000"/>
              </a:lnSpc>
              <a:spcBef>
                <a:spcPts val="203"/>
              </a:spcBef>
              <a:spcAft>
                <a:spcPts val="0"/>
              </a:spcAft>
              <a:buClr>
                <a:schemeClr val="dk1"/>
              </a:buClr>
              <a:buSzPts val="1013"/>
              <a:buFont typeface="Noto Sans Symbols"/>
              <a:buChar char="▪"/>
              <a:defRPr sz="1013" b="0" i="0" u="none" strike="noStrike" cap="none">
                <a:solidFill>
                  <a:schemeClr val="dk1"/>
                </a:solidFill>
                <a:latin typeface="Arial"/>
                <a:ea typeface="Arial"/>
                <a:cs typeface="Arial"/>
                <a:sym typeface="Arial"/>
              </a:defRPr>
            </a:lvl5pPr>
            <a:lvl6pPr marL="2743200" marR="0" lvl="5" indent="-292925" algn="l">
              <a:lnSpc>
                <a:spcPct val="100000"/>
              </a:lnSpc>
              <a:spcBef>
                <a:spcPts val="25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6pPr>
            <a:lvl7pPr marL="3200400" marR="0" lvl="6" indent="-292925" algn="l">
              <a:lnSpc>
                <a:spcPct val="100000"/>
              </a:lnSpc>
              <a:spcBef>
                <a:spcPts val="25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7pPr>
            <a:lvl8pPr marL="3657600" marR="0" lvl="7" indent="-292925" algn="l">
              <a:lnSpc>
                <a:spcPct val="100000"/>
              </a:lnSpc>
              <a:spcBef>
                <a:spcPts val="25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8pPr>
            <a:lvl9pPr marL="4114800" marR="0" lvl="8" indent="-292925" algn="l">
              <a:lnSpc>
                <a:spcPct val="100000"/>
              </a:lnSpc>
              <a:spcBef>
                <a:spcPts val="25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9pPr>
          </a:lstStyle>
          <a:p>
            <a:endParaRPr/>
          </a:p>
        </p:txBody>
      </p:sp>
      <p:sp>
        <p:nvSpPr>
          <p:cNvPr id="590" name="Google Shape;590;p75"/>
          <p:cNvSpPr txBox="1">
            <a:spLocks noGrp="1"/>
          </p:cNvSpPr>
          <p:nvPr>
            <p:ph type="body" idx="2"/>
          </p:nvPr>
        </p:nvSpPr>
        <p:spPr>
          <a:xfrm>
            <a:off x="4877582" y="1584325"/>
            <a:ext cx="7965300" cy="54372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03"/>
              </a:spcBef>
              <a:spcAft>
                <a:spcPts val="0"/>
              </a:spcAft>
              <a:buClr>
                <a:schemeClr val="dk1"/>
              </a:buClr>
              <a:buSzPts val="1013"/>
              <a:buFont typeface="Noto Sans Symbols"/>
              <a:buNone/>
              <a:defRPr sz="1013" b="0" i="0" u="none" strike="noStrike" cap="none">
                <a:solidFill>
                  <a:schemeClr val="dk1"/>
                </a:solidFill>
                <a:latin typeface="Arial"/>
                <a:ea typeface="Arial"/>
                <a:cs typeface="Arial"/>
                <a:sym typeface="Arial"/>
              </a:defRPr>
            </a:lvl1pPr>
            <a:lvl2pPr marL="914400" marR="0" lvl="1" indent="-292925" algn="l">
              <a:lnSpc>
                <a:spcPct val="100000"/>
              </a:lnSpc>
              <a:spcBef>
                <a:spcPts val="203"/>
              </a:spcBef>
              <a:spcAft>
                <a:spcPts val="0"/>
              </a:spcAft>
              <a:buClr>
                <a:schemeClr val="dk1"/>
              </a:buClr>
              <a:buSzPts val="1013"/>
              <a:buFont typeface="Noto Sans Symbols"/>
              <a:buChar char="▪"/>
              <a:defRPr sz="1013" b="0" i="0" u="none" strike="noStrike" cap="none">
                <a:solidFill>
                  <a:schemeClr val="dk1"/>
                </a:solidFill>
                <a:latin typeface="Arial"/>
                <a:ea typeface="Arial"/>
                <a:cs typeface="Arial"/>
                <a:sym typeface="Arial"/>
              </a:defRPr>
            </a:lvl2pPr>
            <a:lvl3pPr marL="1371600" marR="0" lvl="2" indent="-292925" algn="l">
              <a:lnSpc>
                <a:spcPct val="100000"/>
              </a:lnSpc>
              <a:spcBef>
                <a:spcPts val="203"/>
              </a:spcBef>
              <a:spcAft>
                <a:spcPts val="0"/>
              </a:spcAft>
              <a:buClr>
                <a:schemeClr val="dk1"/>
              </a:buClr>
              <a:buSzPts val="1013"/>
              <a:buFont typeface="Noto Sans Symbols"/>
              <a:buChar char="▪"/>
              <a:defRPr sz="1013" b="0" i="0" u="none" strike="noStrike" cap="none">
                <a:solidFill>
                  <a:schemeClr val="dk1"/>
                </a:solidFill>
                <a:latin typeface="Arial"/>
                <a:ea typeface="Arial"/>
                <a:cs typeface="Arial"/>
                <a:sym typeface="Arial"/>
              </a:defRPr>
            </a:lvl3pPr>
            <a:lvl4pPr marL="1828800" marR="0" lvl="3" indent="-292925" algn="l">
              <a:lnSpc>
                <a:spcPct val="100000"/>
              </a:lnSpc>
              <a:spcBef>
                <a:spcPts val="203"/>
              </a:spcBef>
              <a:spcAft>
                <a:spcPts val="0"/>
              </a:spcAft>
              <a:buClr>
                <a:schemeClr val="dk1"/>
              </a:buClr>
              <a:buSzPts val="1013"/>
              <a:buFont typeface="Noto Sans Symbols"/>
              <a:buChar char="▪"/>
              <a:defRPr sz="1013" b="0" i="0" u="none" strike="noStrike" cap="none">
                <a:solidFill>
                  <a:schemeClr val="dk1"/>
                </a:solidFill>
                <a:latin typeface="Arial"/>
                <a:ea typeface="Arial"/>
                <a:cs typeface="Arial"/>
                <a:sym typeface="Arial"/>
              </a:defRPr>
            </a:lvl4pPr>
            <a:lvl5pPr marL="2286000" marR="0" lvl="4" indent="-292925" algn="l">
              <a:lnSpc>
                <a:spcPct val="100000"/>
              </a:lnSpc>
              <a:spcBef>
                <a:spcPts val="203"/>
              </a:spcBef>
              <a:spcAft>
                <a:spcPts val="0"/>
              </a:spcAft>
              <a:buClr>
                <a:schemeClr val="dk1"/>
              </a:buClr>
              <a:buSzPts val="1013"/>
              <a:buFont typeface="Noto Sans Symbols"/>
              <a:buChar char="▪"/>
              <a:defRPr sz="1013" b="0" i="0" u="none" strike="noStrike" cap="none">
                <a:solidFill>
                  <a:schemeClr val="dk1"/>
                </a:solidFill>
                <a:latin typeface="Arial"/>
                <a:ea typeface="Arial"/>
                <a:cs typeface="Arial"/>
                <a:sym typeface="Arial"/>
              </a:defRPr>
            </a:lvl5pPr>
            <a:lvl6pPr marL="2743200" marR="0" lvl="5" indent="-292925" algn="l">
              <a:lnSpc>
                <a:spcPct val="100000"/>
              </a:lnSpc>
              <a:spcBef>
                <a:spcPts val="25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6pPr>
            <a:lvl7pPr marL="3200400" marR="0" lvl="6" indent="-292925" algn="l">
              <a:lnSpc>
                <a:spcPct val="100000"/>
              </a:lnSpc>
              <a:spcBef>
                <a:spcPts val="25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7pPr>
            <a:lvl8pPr marL="3657600" marR="0" lvl="7" indent="-292925" algn="l">
              <a:lnSpc>
                <a:spcPct val="100000"/>
              </a:lnSpc>
              <a:spcBef>
                <a:spcPts val="25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8pPr>
            <a:lvl9pPr marL="4114800" marR="0" lvl="8" indent="-292925" algn="l">
              <a:lnSpc>
                <a:spcPct val="100000"/>
              </a:lnSpc>
              <a:spcBef>
                <a:spcPts val="253"/>
              </a:spcBef>
              <a:spcAft>
                <a:spcPts val="0"/>
              </a:spcAft>
              <a:buClr>
                <a:schemeClr val="dk1"/>
              </a:buClr>
              <a:buSzPts val="1013"/>
              <a:buFont typeface="Arial"/>
              <a:buChar char="•"/>
              <a:defRPr sz="1013" b="0" i="0" u="none" strike="noStrike" cap="none">
                <a:solidFill>
                  <a:schemeClr val="dk1"/>
                </a:solidFill>
                <a:latin typeface="Arial"/>
                <a:ea typeface="Arial"/>
                <a:cs typeface="Arial"/>
                <a:sym typeface="Arial"/>
              </a:defRPr>
            </a:lvl9pPr>
          </a:lstStyle>
          <a:p>
            <a:endParaRPr/>
          </a:p>
        </p:txBody>
      </p:sp>
      <p:sp>
        <p:nvSpPr>
          <p:cNvPr id="591" name="Google Shape;591;p75"/>
          <p:cNvSpPr txBox="1">
            <a:spLocks noGrp="1"/>
          </p:cNvSpPr>
          <p:nvPr>
            <p:ph type="sldNum" idx="12"/>
          </p:nvPr>
        </p:nvSpPr>
        <p:spPr>
          <a:xfrm>
            <a:off x="12421846" y="7112498"/>
            <a:ext cx="420900"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3"/>
              <a:buFont typeface="Arial"/>
              <a:buNone/>
              <a:defRPr sz="633"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592" name="Google Shape;592;p75"/>
          <p:cNvSpPr txBox="1">
            <a:spLocks noGrp="1"/>
          </p:cNvSpPr>
          <p:nvPr>
            <p:ph type="title" idx="3"/>
          </p:nvPr>
        </p:nvSpPr>
        <p:spPr>
          <a:xfrm>
            <a:off x="581626" y="228850"/>
            <a:ext cx="5148900" cy="247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760"/>
              <a:buFont typeface="Arial"/>
              <a:buNone/>
              <a:defRPr sz="760" b="1" i="1" u="none" strike="noStrike" cap="none">
                <a:solidFill>
                  <a:srgbClr val="858585"/>
                </a:solidFill>
                <a:latin typeface="Arial"/>
                <a:ea typeface="Arial"/>
                <a:cs typeface="Arial"/>
                <a:sym typeface="Arial"/>
              </a:defRPr>
            </a:lvl1pPr>
            <a:lvl2pPr lvl="1" algn="l">
              <a:lnSpc>
                <a:spcPct val="100000"/>
              </a:lnSpc>
              <a:spcBef>
                <a:spcPts val="0"/>
              </a:spcBef>
              <a:spcAft>
                <a:spcPts val="0"/>
              </a:spcAft>
              <a:buSzPts val="1139"/>
              <a:buFont typeface="Arial"/>
              <a:buNone/>
              <a:defRPr sz="1139"/>
            </a:lvl2pPr>
            <a:lvl3pPr lvl="2" algn="l">
              <a:lnSpc>
                <a:spcPct val="100000"/>
              </a:lnSpc>
              <a:spcBef>
                <a:spcPts val="0"/>
              </a:spcBef>
              <a:spcAft>
                <a:spcPts val="0"/>
              </a:spcAft>
              <a:buSzPts val="1139"/>
              <a:buFont typeface="Arial"/>
              <a:buNone/>
              <a:defRPr sz="1139"/>
            </a:lvl3pPr>
            <a:lvl4pPr lvl="3" algn="l">
              <a:lnSpc>
                <a:spcPct val="100000"/>
              </a:lnSpc>
              <a:spcBef>
                <a:spcPts val="0"/>
              </a:spcBef>
              <a:spcAft>
                <a:spcPts val="0"/>
              </a:spcAft>
              <a:buSzPts val="1139"/>
              <a:buFont typeface="Arial"/>
              <a:buNone/>
              <a:defRPr sz="1139"/>
            </a:lvl4pPr>
            <a:lvl5pPr lvl="4" algn="l">
              <a:lnSpc>
                <a:spcPct val="100000"/>
              </a:lnSpc>
              <a:spcBef>
                <a:spcPts val="0"/>
              </a:spcBef>
              <a:spcAft>
                <a:spcPts val="0"/>
              </a:spcAft>
              <a:buSzPts val="1139"/>
              <a:buFont typeface="Arial"/>
              <a:buNone/>
              <a:defRPr sz="1139"/>
            </a:lvl5pPr>
            <a:lvl6pPr lvl="5" algn="l">
              <a:lnSpc>
                <a:spcPct val="100000"/>
              </a:lnSpc>
              <a:spcBef>
                <a:spcPts val="0"/>
              </a:spcBef>
              <a:spcAft>
                <a:spcPts val="0"/>
              </a:spcAft>
              <a:buSzPts val="1139"/>
              <a:buFont typeface="Arial"/>
              <a:buNone/>
              <a:defRPr sz="1139"/>
            </a:lvl6pPr>
            <a:lvl7pPr lvl="6" algn="l">
              <a:lnSpc>
                <a:spcPct val="100000"/>
              </a:lnSpc>
              <a:spcBef>
                <a:spcPts val="0"/>
              </a:spcBef>
              <a:spcAft>
                <a:spcPts val="0"/>
              </a:spcAft>
              <a:buSzPts val="1139"/>
              <a:buFont typeface="Arial"/>
              <a:buNone/>
              <a:defRPr sz="1139"/>
            </a:lvl7pPr>
            <a:lvl8pPr lvl="7" algn="l">
              <a:lnSpc>
                <a:spcPct val="100000"/>
              </a:lnSpc>
              <a:spcBef>
                <a:spcPts val="0"/>
              </a:spcBef>
              <a:spcAft>
                <a:spcPts val="0"/>
              </a:spcAft>
              <a:buSzPts val="1139"/>
              <a:buFont typeface="Arial"/>
              <a:buNone/>
              <a:defRPr sz="1139"/>
            </a:lvl8pPr>
            <a:lvl9pPr lvl="8" algn="l">
              <a:lnSpc>
                <a:spcPct val="100000"/>
              </a:lnSpc>
              <a:spcBef>
                <a:spcPts val="0"/>
              </a:spcBef>
              <a:spcAft>
                <a:spcPts val="0"/>
              </a:spcAft>
              <a:buSzPts val="1139"/>
              <a:buFont typeface="Arial"/>
              <a:buNone/>
              <a:defRPr sz="1139"/>
            </a:lvl9pPr>
          </a:lstStyle>
          <a:p>
            <a:endParaRPr/>
          </a:p>
        </p:txBody>
      </p:sp>
      <p:sp>
        <p:nvSpPr>
          <p:cNvPr id="593" name="Google Shape;593;p75"/>
          <p:cNvSpPr txBox="1">
            <a:spLocks noGrp="1"/>
          </p:cNvSpPr>
          <p:nvPr>
            <p:ph type="subTitle" idx="4"/>
          </p:nvPr>
        </p:nvSpPr>
        <p:spPr>
          <a:xfrm>
            <a:off x="589225" y="7097650"/>
            <a:ext cx="4176300" cy="209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58585"/>
              </a:buClr>
              <a:buSzPts val="506"/>
              <a:buFont typeface="Noto Sans Symbols"/>
              <a:buNone/>
              <a:defRPr sz="506" b="0" i="0" u="none" strike="noStrike" cap="none">
                <a:solidFill>
                  <a:srgbClr val="858585"/>
                </a:solidFill>
                <a:latin typeface="Arial"/>
                <a:ea typeface="Arial"/>
                <a:cs typeface="Arial"/>
                <a:sym typeface="Arial"/>
              </a:defRPr>
            </a:lvl1pPr>
            <a:lvl2pPr marR="0" lvl="1" algn="l">
              <a:lnSpc>
                <a:spcPct val="100000"/>
              </a:lnSpc>
              <a:spcBef>
                <a:spcPts val="0"/>
              </a:spcBef>
              <a:spcAft>
                <a:spcPts val="0"/>
              </a:spcAft>
              <a:buClr>
                <a:srgbClr val="000000"/>
              </a:buClr>
              <a:buSzPts val="1013"/>
              <a:buFont typeface="Noto Sans Symbols"/>
              <a:buNone/>
              <a:defRPr sz="101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013"/>
              <a:buFont typeface="Noto Sans Symbols"/>
              <a:buNone/>
              <a:defRPr sz="101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013"/>
              <a:buFont typeface="Noto Sans Symbols"/>
              <a:buNone/>
              <a:defRPr sz="101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013"/>
              <a:buFont typeface="Noto Sans Symbols"/>
              <a:buNone/>
              <a:defRPr sz="101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013"/>
              <a:buFont typeface="Arial"/>
              <a:buNone/>
              <a:defRPr sz="101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013"/>
              <a:buFont typeface="Arial"/>
              <a:buNone/>
              <a:defRPr sz="101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013"/>
              <a:buFont typeface="Arial"/>
              <a:buNone/>
              <a:defRPr sz="101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013"/>
              <a:buFont typeface="Arial"/>
              <a:buNone/>
              <a:defRPr sz="1013"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59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27">
          <p15:clr>
            <a:srgbClr val="F9AD4C"/>
          </p15:clr>
        </p15:guide>
        <p15:guide id="2" pos="227">
          <p15:clr>
            <a:srgbClr val="F9AD4C"/>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Einspaltiger Text 1">
  <p:cSld name="Einspaltiger Text 1">
    <p:bg>
      <p:bgPr>
        <a:blipFill>
          <a:blip r:embed="rId2">
            <a:alphaModFix/>
          </a:blip>
          <a:stretch>
            <a:fillRect/>
          </a:stretch>
        </a:blipFill>
        <a:effectLst/>
      </p:bgPr>
    </p:bg>
    <p:spTree>
      <p:nvGrpSpPr>
        <p:cNvPr id="1" name="Shape 59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27">
          <p15:clr>
            <a:srgbClr val="F9AD4C"/>
          </p15:clr>
        </p15:guide>
        <p15:guide id="2" pos="5586">
          <p15:clr>
            <a:srgbClr val="F9AD4C"/>
          </p15:clr>
        </p15:guide>
        <p15:guide id="3" pos="227">
          <p15:clr>
            <a:srgbClr val="F9AD4C"/>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597"/>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98"/>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59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Verhältnis 1/3 zu 2/3)">
  <p:cSld name="Zwei Inhalte (Verhältnis 1/3 zu 2/3)">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78211" y="1584325"/>
            <a:ext cx="3982575"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877582" y="1584325"/>
            <a:ext cx="796515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42"/>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65" name="Google Shape;65;p42"/>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42"/>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Verhältnis 2/3 zu 1/3)">
  <p:cSld name="Zwei Inhalte (Verhältnis 2/3 zu 1/3)">
    <p:spTree>
      <p:nvGrpSpPr>
        <p:cNvPr id="1" name="Shape 67"/>
        <p:cNvGrpSpPr/>
        <p:nvPr/>
      </p:nvGrpSpPr>
      <p:grpSpPr>
        <a:xfrm>
          <a:off x="0" y="0"/>
          <a:ext cx="0" cy="0"/>
          <a:chOff x="0" y="0"/>
          <a:chExt cx="0" cy="0"/>
        </a:xfrm>
      </p:grpSpPr>
      <p:sp>
        <p:nvSpPr>
          <p:cNvPr id="68" name="Google Shape;68;p43"/>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3"/>
          <p:cNvSpPr txBox="1">
            <a:spLocks noGrp="1"/>
          </p:cNvSpPr>
          <p:nvPr>
            <p:ph type="body" idx="1"/>
          </p:nvPr>
        </p:nvSpPr>
        <p:spPr>
          <a:xfrm>
            <a:off x="8860157" y="1584325"/>
            <a:ext cx="3982575"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0" name="Google Shape;70;p43"/>
          <p:cNvSpPr txBox="1">
            <a:spLocks noGrp="1"/>
          </p:cNvSpPr>
          <p:nvPr>
            <p:ph type="body" idx="2"/>
          </p:nvPr>
        </p:nvSpPr>
        <p:spPr>
          <a:xfrm>
            <a:off x="578211" y="1584325"/>
            <a:ext cx="7965150" cy="5437188"/>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1" name="Google Shape;71;p43"/>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74" name="Google Shape;74;p43"/>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3"/>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er Inhalte">
  <p:cSld name="Vier Inhalte">
    <p:spTree>
      <p:nvGrpSpPr>
        <p:cNvPr id="1" name="Shape 76"/>
        <p:cNvGrpSpPr/>
        <p:nvPr/>
      </p:nvGrpSpPr>
      <p:grpSpPr>
        <a:xfrm>
          <a:off x="0" y="0"/>
          <a:ext cx="0" cy="0"/>
          <a:chOff x="0" y="0"/>
          <a:chExt cx="0" cy="0"/>
        </a:xfrm>
      </p:grpSpPr>
      <p:sp>
        <p:nvSpPr>
          <p:cNvPr id="77" name="Google Shape;77;p44"/>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body" idx="1"/>
          </p:nvPr>
        </p:nvSpPr>
        <p:spPr>
          <a:xfrm>
            <a:off x="579284" y="1584325"/>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9" name="Google Shape;79;p44"/>
          <p:cNvSpPr txBox="1">
            <a:spLocks noGrp="1"/>
          </p:cNvSpPr>
          <p:nvPr>
            <p:ph type="body" idx="2"/>
          </p:nvPr>
        </p:nvSpPr>
        <p:spPr>
          <a:xfrm>
            <a:off x="6868446" y="1584325"/>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0" name="Google Shape;80;p44"/>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4"/>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body" idx="3"/>
          </p:nvPr>
        </p:nvSpPr>
        <p:spPr>
          <a:xfrm>
            <a:off x="579284" y="4382900"/>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3" name="Google Shape;83;p44"/>
          <p:cNvSpPr txBox="1">
            <a:spLocks noGrp="1"/>
          </p:cNvSpPr>
          <p:nvPr>
            <p:ph type="body" idx="4"/>
          </p:nvPr>
        </p:nvSpPr>
        <p:spPr>
          <a:xfrm>
            <a:off x="6868446" y="4384800"/>
            <a:ext cx="5973862" cy="26280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4" name="Google Shape;84;p44"/>
          <p:cNvSpPr txBox="1">
            <a:spLocks noGrp="1"/>
          </p:cNvSpPr>
          <p:nvPr>
            <p:ph type="body" idx="5"/>
          </p:nvPr>
        </p:nvSpPr>
        <p:spPr>
          <a:xfrm>
            <a:off x="566775" y="7112498"/>
            <a:ext cx="3407817"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None/>
              <a:defRPr sz="800">
                <a:solidFill>
                  <a:srgbClr val="7F7F7F"/>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4"/>
          <p:cNvSpPr txBox="1">
            <a:spLocks noGrp="1"/>
          </p:cNvSpPr>
          <p:nvPr>
            <p:ph type="sldNum" idx="12"/>
          </p:nvPr>
        </p:nvSpPr>
        <p:spPr>
          <a:xfrm>
            <a:off x="12422918" y="711249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86" name="Google Shape;86;p44"/>
          <p:cNvSpPr txBox="1">
            <a:spLocks noGrp="1"/>
          </p:cNvSpPr>
          <p:nvPr>
            <p:ph type="body" idx="6"/>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folie Linie">
  <p:cSld name="Standardfolie Linie">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5"/>
          <p:cNvSpPr txBox="1">
            <a:spLocks noGrp="1"/>
          </p:cNvSpPr>
          <p:nvPr>
            <p:ph type="body" idx="1"/>
          </p:nvPr>
        </p:nvSpPr>
        <p:spPr>
          <a:xfrm>
            <a:off x="578211" y="2052638"/>
            <a:ext cx="12264520" cy="4968875"/>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90" name="Google Shape;90;p45"/>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5"/>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5"/>
          <p:cNvSpPr txBox="1">
            <a:spLocks noGrp="1"/>
          </p:cNvSpPr>
          <p:nvPr>
            <p:ph type="sldNum" idx="12"/>
          </p:nvPr>
        </p:nvSpPr>
        <p:spPr>
          <a:xfrm>
            <a:off x="12422918" y="7113258"/>
            <a:ext cx="420886" cy="180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93" name="Google Shape;93;p45"/>
          <p:cNvSpPr txBox="1">
            <a:spLocks noGrp="1"/>
          </p:cNvSpPr>
          <p:nvPr>
            <p:ph type="body" idx="2"/>
          </p:nvPr>
        </p:nvSpPr>
        <p:spPr>
          <a:xfrm>
            <a:off x="586732" y="1584001"/>
            <a:ext cx="12264520" cy="2714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b="1"/>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94" name="Google Shape;94;p45"/>
          <p:cNvCxnSpPr/>
          <p:nvPr/>
        </p:nvCxnSpPr>
        <p:spPr>
          <a:xfrm>
            <a:off x="578212" y="1860550"/>
            <a:ext cx="12297964" cy="0"/>
          </a:xfrm>
          <a:prstGeom prst="straightConnector1">
            <a:avLst/>
          </a:prstGeom>
          <a:noFill/>
          <a:ln w="19050" cap="flat" cmpd="sng">
            <a:solidFill>
              <a:schemeClr val="accent5"/>
            </a:solidFill>
            <a:prstDash val="solid"/>
            <a:round/>
            <a:headEnd type="none" w="sm" len="sm"/>
            <a:tailEnd type="none" w="sm" len="sm"/>
          </a:ln>
        </p:spPr>
      </p:cxnSp>
      <p:sp>
        <p:nvSpPr>
          <p:cNvPr id="95" name="Google Shape;95;p45"/>
          <p:cNvSpPr txBox="1">
            <a:spLocks noGrp="1"/>
          </p:cNvSpPr>
          <p:nvPr>
            <p:ph type="body" idx="3"/>
          </p:nvPr>
        </p:nvSpPr>
        <p:spPr>
          <a:xfrm>
            <a:off x="566775" y="223506"/>
            <a:ext cx="5148169" cy="2517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accent3"/>
              </a:buClr>
              <a:buSzPts val="1200"/>
              <a:buFont typeface="Arial"/>
              <a:buNone/>
              <a:defRPr sz="1200" b="1" i="1">
                <a:solidFill>
                  <a:schemeClr val="accent3"/>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45"/>
          <p:cNvSpPr txBox="1">
            <a:spLocks noGrp="1"/>
          </p:cNvSpPr>
          <p:nvPr>
            <p:ph type="body" idx="4"/>
          </p:nvPr>
        </p:nvSpPr>
        <p:spPr>
          <a:xfrm>
            <a:off x="578212" y="7112498"/>
            <a:ext cx="3406093" cy="18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0"/>
              </a:spcBef>
              <a:spcAft>
                <a:spcPts val="0"/>
              </a:spcAft>
              <a:buClr>
                <a:srgbClr val="7F7F7F"/>
              </a:buClr>
              <a:buSzPts val="800"/>
              <a:buFont typeface="Arial"/>
              <a:buNone/>
              <a:defRPr sz="800">
                <a:solidFill>
                  <a:srgbClr val="7F7F7F"/>
                </a:solidFill>
              </a:defRPr>
            </a:lvl1pPr>
            <a:lvl2pPr marL="914400" lvl="1" indent="-228600" algn="l">
              <a:lnSpc>
                <a:spcPct val="100000"/>
              </a:lnSpc>
              <a:spcBef>
                <a:spcPts val="160"/>
              </a:spcBef>
              <a:spcAft>
                <a:spcPts val="0"/>
              </a:spcAft>
              <a:buClr>
                <a:schemeClr val="dk1"/>
              </a:buClr>
              <a:buSzPts val="800"/>
              <a:buFont typeface="Arial"/>
              <a:buNone/>
              <a:defRPr sz="800"/>
            </a:lvl2pPr>
            <a:lvl3pPr marL="1371600" lvl="2" indent="-228600" algn="l">
              <a:lnSpc>
                <a:spcPct val="100000"/>
              </a:lnSpc>
              <a:spcBef>
                <a:spcPts val="160"/>
              </a:spcBef>
              <a:spcAft>
                <a:spcPts val="0"/>
              </a:spcAft>
              <a:buClr>
                <a:schemeClr val="dk1"/>
              </a:buClr>
              <a:buSzPts val="800"/>
              <a:buFont typeface="Arial"/>
              <a:buNone/>
              <a:defRPr sz="800"/>
            </a:lvl3pPr>
            <a:lvl4pPr marL="1828800" lvl="3" indent="-228600" algn="l">
              <a:lnSpc>
                <a:spcPct val="100000"/>
              </a:lnSpc>
              <a:spcBef>
                <a:spcPts val="160"/>
              </a:spcBef>
              <a:spcAft>
                <a:spcPts val="0"/>
              </a:spcAft>
              <a:buClr>
                <a:schemeClr val="dk1"/>
              </a:buClr>
              <a:buSzPts val="800"/>
              <a:buFont typeface="Arial"/>
              <a:buNone/>
              <a:defRPr sz="800"/>
            </a:lvl4pPr>
            <a:lvl5pPr marL="2286000" lvl="4" indent="-228600" algn="l">
              <a:lnSpc>
                <a:spcPct val="100000"/>
              </a:lnSpc>
              <a:spcBef>
                <a:spcPts val="160"/>
              </a:spcBef>
              <a:spcAft>
                <a:spcPts val="0"/>
              </a:spcAft>
              <a:buClr>
                <a:schemeClr val="dk1"/>
              </a:buClr>
              <a:buSzPts val="800"/>
              <a:buFont typeface="Arial"/>
              <a:buNone/>
              <a:defRPr sz="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4.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579284" y="1598400"/>
            <a:ext cx="12264520" cy="54000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12" name="Google Shape;12;p27"/>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4" name="Google Shape;14;p27"/>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5" name="Google Shape;15;p27"/>
          <p:cNvSpPr txBox="1"/>
          <p:nvPr/>
        </p:nvSpPr>
        <p:spPr>
          <a:xfrm>
            <a:off x="10297747" y="7169388"/>
            <a:ext cx="1221926" cy="12311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7F7F7F"/>
                </a:solidFill>
                <a:latin typeface="Arial"/>
                <a:ea typeface="Arial"/>
                <a:cs typeface="Arial"/>
                <a:sym typeface="Arial"/>
              </a:rPr>
              <a:t>© Viessmann Group</a:t>
            </a:r>
            <a:endParaRPr sz="1400" b="0" i="0" u="none" strike="noStrike" cap="none">
              <a:solidFill>
                <a:srgbClr val="000000"/>
              </a:solidFill>
              <a:latin typeface="Arial"/>
              <a:ea typeface="Arial"/>
              <a:cs typeface="Arial"/>
              <a:sym typeface="Arial"/>
            </a:endParaRPr>
          </a:p>
        </p:txBody>
      </p:sp>
      <p:pic>
        <p:nvPicPr>
          <p:cNvPr id="16" name="Google Shape;16;p27"/>
          <p:cNvPicPr preferRelativeResize="0"/>
          <p:nvPr/>
        </p:nvPicPr>
        <p:blipFill rotWithShape="1">
          <a:blip r:embed="rId19">
            <a:alphaModFix/>
          </a:blip>
          <a:srcRect/>
          <a:stretch/>
        </p:blipFill>
        <p:spPr>
          <a:xfrm rot="5400000">
            <a:off x="11898024" y="-474240"/>
            <a:ext cx="309009" cy="16075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71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111">
          <p15:clr>
            <a:srgbClr val="F26B43"/>
          </p15:clr>
        </p15:guide>
        <p15:guide id="2" pos="3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4" name="Google Shape;194;p30"/>
          <p:cNvSpPr txBox="1">
            <a:spLocks noGrp="1"/>
          </p:cNvSpPr>
          <p:nvPr>
            <p:ph type="body" idx="1"/>
          </p:nvPr>
        </p:nvSpPr>
        <p:spPr>
          <a:xfrm>
            <a:off x="579284" y="1598400"/>
            <a:ext cx="12264520" cy="54000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195" name="Google Shape;195;p30"/>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96" name="Google Shape;196;p30"/>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97" name="Google Shape;197;p30"/>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98" name="Google Shape;198;p30"/>
          <p:cNvSpPr txBox="1"/>
          <p:nvPr/>
        </p:nvSpPr>
        <p:spPr>
          <a:xfrm>
            <a:off x="10297747" y="7169388"/>
            <a:ext cx="1221926" cy="12311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7F7F7F"/>
                </a:solidFill>
                <a:latin typeface="Arial"/>
                <a:ea typeface="Arial"/>
                <a:cs typeface="Arial"/>
                <a:sym typeface="Arial"/>
              </a:rPr>
              <a:t>© Viessmann Group</a:t>
            </a:r>
            <a:endParaRPr sz="1400" b="0" i="0" u="none" strike="noStrike" cap="none">
              <a:solidFill>
                <a:srgbClr val="000000"/>
              </a:solidFill>
              <a:latin typeface="Arial"/>
              <a:ea typeface="Arial"/>
              <a:cs typeface="Arial"/>
              <a:sym typeface="Arial"/>
            </a:endParaRPr>
          </a:p>
        </p:txBody>
      </p:sp>
      <p:pic>
        <p:nvPicPr>
          <p:cNvPr id="199" name="Google Shape;199;p30"/>
          <p:cNvPicPr preferRelativeResize="0"/>
          <p:nvPr/>
        </p:nvPicPr>
        <p:blipFill rotWithShape="1">
          <a:blip r:embed="rId18">
            <a:alphaModFix/>
          </a:blip>
          <a:srcRect/>
          <a:stretch/>
        </p:blipFill>
        <p:spPr>
          <a:xfrm>
            <a:off x="11172860" y="243508"/>
            <a:ext cx="1665908" cy="36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111">
          <p15:clr>
            <a:srgbClr val="F26B43"/>
          </p15:clr>
        </p15:guide>
        <p15:guide id="2" pos="3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33"/>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5" name="Google Shape;375;p33"/>
          <p:cNvSpPr txBox="1">
            <a:spLocks noGrp="1"/>
          </p:cNvSpPr>
          <p:nvPr>
            <p:ph type="body" idx="1"/>
          </p:nvPr>
        </p:nvSpPr>
        <p:spPr>
          <a:xfrm>
            <a:off x="579284" y="1598400"/>
            <a:ext cx="12264520" cy="54000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376" name="Google Shape;376;p33"/>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77" name="Google Shape;377;p33"/>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78" name="Google Shape;378;p33"/>
          <p:cNvSpPr txBox="1">
            <a:spLocks noGrp="1"/>
          </p:cNvSpPr>
          <p:nvPr>
            <p:ph type="sldNum" idx="12"/>
          </p:nvPr>
        </p:nvSpPr>
        <p:spPr>
          <a:xfrm>
            <a:off x="12421846" y="7112498"/>
            <a:ext cx="420886" cy="1800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379" name="Google Shape;379;p33"/>
          <p:cNvSpPr txBox="1"/>
          <p:nvPr/>
        </p:nvSpPr>
        <p:spPr>
          <a:xfrm>
            <a:off x="10297747" y="7169388"/>
            <a:ext cx="1221926" cy="123111"/>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7F7F7F"/>
                </a:solidFill>
                <a:latin typeface="Arial"/>
                <a:ea typeface="Arial"/>
                <a:cs typeface="Arial"/>
                <a:sym typeface="Arial"/>
              </a:rPr>
              <a:t>© Viessmann Group</a:t>
            </a:r>
            <a:endParaRPr sz="1400" b="0" i="0" u="none" strike="noStrike" cap="none">
              <a:solidFill>
                <a:srgbClr val="000000"/>
              </a:solidFill>
              <a:latin typeface="Arial"/>
              <a:ea typeface="Arial"/>
              <a:cs typeface="Arial"/>
              <a:sym typeface="Arial"/>
            </a:endParaRPr>
          </a:p>
        </p:txBody>
      </p:sp>
      <p:pic>
        <p:nvPicPr>
          <p:cNvPr id="380" name="Google Shape;380;p33"/>
          <p:cNvPicPr preferRelativeResize="0"/>
          <p:nvPr/>
        </p:nvPicPr>
        <p:blipFill rotWithShape="1">
          <a:blip r:embed="rId23">
            <a:alphaModFix/>
          </a:blip>
          <a:srcRect/>
          <a:stretch/>
        </p:blipFill>
        <p:spPr>
          <a:xfrm rot="5400000">
            <a:off x="11898024" y="-474240"/>
            <a:ext cx="309009" cy="16075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452">
          <p15:clr>
            <a:srgbClr val="F26B43"/>
          </p15:clr>
        </p15:guide>
        <p15:guide id="2" pos="2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9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5.xml"/><Relationship Id="rId6" Type="http://schemas.openxmlformats.org/officeDocument/2006/relationships/image" Target="../media/image34.png"/><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image" Target="../media/image33.png"/><Relationship Id="rId4" Type="http://schemas.openxmlformats.org/officeDocument/2006/relationships/image" Target="../media/image48.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9.jpeg"/><Relationship Id="rId1" Type="http://schemas.openxmlformats.org/officeDocument/2006/relationships/slideLayout" Target="../slideLayouts/slideLayout17.xml"/><Relationship Id="rId5" Type="http://schemas.openxmlformats.org/officeDocument/2006/relationships/image" Target="../media/image59.jpg"/><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3.xml"/><Relationship Id="rId16" Type="http://schemas.openxmlformats.org/officeDocument/2006/relationships/image" Target="../media/image24.jpg"/><Relationship Id="rId1" Type="http://schemas.openxmlformats.org/officeDocument/2006/relationships/slideLayout" Target="../slideLayouts/slideLayout18.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jp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chart" Target="../charts/chart3.xml"/><Relationship Id="rId4" Type="http://schemas.openxmlformats.org/officeDocument/2006/relationships/image" Target="../media/image26.jp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jpg"/><Relationship Id="rId3" Type="http://schemas.openxmlformats.org/officeDocument/2006/relationships/image" Target="../media/image36.jpg"/><Relationship Id="rId7" Type="http://schemas.openxmlformats.org/officeDocument/2006/relationships/image" Target="../media/image40.png"/><Relationship Id="rId12"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9.jpg"/><Relationship Id="rId11" Type="http://schemas.openxmlformats.org/officeDocument/2006/relationships/image" Target="../media/image44.jp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6" name="Google Shape;606;p1"/>
          <p:cNvSpPr txBox="1"/>
          <p:nvPr/>
        </p:nvSpPr>
        <p:spPr>
          <a:xfrm>
            <a:off x="320040" y="6416855"/>
            <a:ext cx="3763338" cy="89255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de-DE" sz="5200" b="0" i="0" u="none" strike="noStrike" cap="none">
                <a:solidFill>
                  <a:schemeClr val="lt1"/>
                </a:solidFill>
                <a:latin typeface="Arial"/>
                <a:ea typeface="Arial"/>
                <a:cs typeface="Arial"/>
                <a:sym typeface="Arial"/>
              </a:rPr>
              <a:t>Vielen Dank</a:t>
            </a:r>
            <a:endParaRPr sz="1400" b="0" i="0" u="none" strike="noStrike" cap="none">
              <a:solidFill>
                <a:srgbClr val="000000"/>
              </a:solidFill>
              <a:latin typeface="Arial"/>
              <a:ea typeface="Arial"/>
              <a:cs typeface="Arial"/>
              <a:sym typeface="Arial"/>
            </a:endParaRPr>
          </a:p>
        </p:txBody>
      </p:sp>
      <p:sp>
        <p:nvSpPr>
          <p:cNvPr id="607" name="Google Shape;607;p1"/>
          <p:cNvSpPr txBox="1"/>
          <p:nvPr/>
        </p:nvSpPr>
        <p:spPr>
          <a:xfrm>
            <a:off x="346256" y="461201"/>
            <a:ext cx="879774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de-DE" sz="4400" b="1" i="0" u="none" strike="noStrike" cap="none" dirty="0">
                <a:solidFill>
                  <a:schemeClr val="lt1"/>
                </a:solidFill>
                <a:latin typeface="Arial"/>
                <a:ea typeface="Arial"/>
                <a:cs typeface="Arial"/>
                <a:sym typeface="Arial"/>
              </a:rPr>
              <a:t>Systemlösungen im EFH / MFH</a:t>
            </a:r>
            <a:endParaRPr sz="2200" b="1" i="0" u="none" strike="noStrike" cap="none" dirty="0">
              <a:solidFill>
                <a:schemeClr val="lt1"/>
              </a:solidFill>
              <a:latin typeface="Arial"/>
              <a:ea typeface="Arial"/>
              <a:cs typeface="Arial"/>
              <a:sym typeface="Arial"/>
            </a:endParaRPr>
          </a:p>
        </p:txBody>
      </p:sp>
      <p:sp>
        <p:nvSpPr>
          <p:cNvPr id="608" name="Google Shape;608;p1"/>
          <p:cNvSpPr txBox="1"/>
          <p:nvPr/>
        </p:nvSpPr>
        <p:spPr>
          <a:xfrm>
            <a:off x="6654351" y="5308859"/>
            <a:ext cx="5351463"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lt1"/>
              </a:solidFill>
              <a:latin typeface="Arial"/>
              <a:ea typeface="Arial"/>
              <a:cs typeface="Arial"/>
              <a:sym typeface="Arial"/>
            </a:endParaRPr>
          </a:p>
        </p:txBody>
      </p:sp>
      <p:sp>
        <p:nvSpPr>
          <p:cNvPr id="609" name="Google Shape;609;p1"/>
          <p:cNvSpPr txBox="1"/>
          <p:nvPr/>
        </p:nvSpPr>
        <p:spPr>
          <a:xfrm>
            <a:off x="1" y="6093388"/>
            <a:ext cx="4860609" cy="1438334"/>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73"/>
              <a:buFont typeface="Noto Sans Symbols"/>
              <a:buNone/>
            </a:pPr>
            <a:endParaRPr sz="1273" b="1" i="0" u="none" strike="noStrike" cap="none" dirty="0">
              <a:solidFill>
                <a:schemeClr val="lt1"/>
              </a:solidFill>
              <a:latin typeface="Arial"/>
              <a:ea typeface="Arial"/>
              <a:cs typeface="Arial"/>
              <a:sym typeface="Arial"/>
            </a:endParaRPr>
          </a:p>
          <a:p>
            <a:pPr marL="0" marR="0" lvl="0" indent="0" algn="l" rtl="0">
              <a:lnSpc>
                <a:spcPct val="100000"/>
              </a:lnSpc>
              <a:spcBef>
                <a:spcPts val="255"/>
              </a:spcBef>
              <a:spcAft>
                <a:spcPts val="0"/>
              </a:spcAft>
              <a:buClr>
                <a:schemeClr val="dk1"/>
              </a:buClr>
              <a:buSzPts val="1273"/>
              <a:buFont typeface="Noto Sans Symbols"/>
              <a:buNone/>
            </a:pPr>
            <a:endParaRPr sz="1273" b="1" i="0" u="none" strike="noStrike" cap="none" dirty="0">
              <a:solidFill>
                <a:schemeClr val="lt1"/>
              </a:solidFill>
              <a:latin typeface="Arial"/>
              <a:ea typeface="Arial"/>
              <a:cs typeface="Arial"/>
              <a:sym typeface="Arial"/>
            </a:endParaRPr>
          </a:p>
          <a:p>
            <a:pPr marL="0" marR="0" lvl="0" indent="0" algn="l" rtl="0">
              <a:lnSpc>
                <a:spcPct val="100000"/>
              </a:lnSpc>
              <a:spcBef>
                <a:spcPts val="255"/>
              </a:spcBef>
              <a:spcAft>
                <a:spcPts val="0"/>
              </a:spcAft>
              <a:buClr>
                <a:schemeClr val="dk1"/>
              </a:buClr>
              <a:buSzPts val="1273"/>
              <a:buFont typeface="Noto Sans Symbols"/>
              <a:buNone/>
            </a:pPr>
            <a:endParaRPr sz="1273" b="1" i="0" u="none" strike="noStrike" cap="none" dirty="0">
              <a:solidFill>
                <a:schemeClr val="lt1"/>
              </a:solidFill>
              <a:latin typeface="Arial"/>
              <a:ea typeface="Arial"/>
              <a:cs typeface="Arial"/>
              <a:sym typeface="Arial"/>
            </a:endParaRPr>
          </a:p>
          <a:p>
            <a:pPr marL="0" marR="0" lvl="0" indent="0" algn="l" rtl="0">
              <a:lnSpc>
                <a:spcPct val="100000"/>
              </a:lnSpc>
              <a:spcBef>
                <a:spcPts val="255"/>
              </a:spcBef>
              <a:spcAft>
                <a:spcPts val="0"/>
              </a:spcAft>
              <a:buClr>
                <a:schemeClr val="dk1"/>
              </a:buClr>
              <a:buSzPts val="1273"/>
              <a:buFont typeface="Noto Sans Symbols"/>
              <a:buNone/>
            </a:pPr>
            <a:endParaRPr sz="1273" b="1" i="0" u="none" strike="noStrike" cap="none" dirty="0">
              <a:solidFill>
                <a:schemeClr val="lt1"/>
              </a:solidFill>
              <a:latin typeface="Arial"/>
              <a:ea typeface="Arial"/>
              <a:cs typeface="Arial"/>
              <a:sym typeface="Arial"/>
            </a:endParaRPr>
          </a:p>
          <a:p>
            <a:pPr marL="0" marR="0" lvl="0" indent="0" algn="l" rtl="0">
              <a:lnSpc>
                <a:spcPct val="100000"/>
              </a:lnSpc>
              <a:spcBef>
                <a:spcPts val="255"/>
              </a:spcBef>
              <a:spcAft>
                <a:spcPts val="0"/>
              </a:spcAft>
              <a:buClr>
                <a:schemeClr val="lt1"/>
              </a:buClr>
              <a:buSzPts val="1273"/>
              <a:buFont typeface="Noto Sans Symbols"/>
              <a:buNone/>
            </a:pPr>
            <a:r>
              <a:rPr lang="de-DE" sz="1273" b="1" i="0" u="none" strike="noStrike" cap="none" dirty="0">
                <a:solidFill>
                  <a:schemeClr val="lt1"/>
                </a:solidFill>
                <a:latin typeface="Arial"/>
                <a:ea typeface="Arial"/>
                <a:cs typeface="Arial"/>
                <a:sym typeface="Arial"/>
              </a:rPr>
              <a:t>Frank Kien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55"/>
              </a:spcBef>
              <a:spcAft>
                <a:spcPts val="0"/>
              </a:spcAft>
              <a:buClr>
                <a:schemeClr val="lt1"/>
              </a:buClr>
              <a:buSzPts val="1273"/>
              <a:buFont typeface="Noto Sans Symbols"/>
              <a:buNone/>
            </a:pPr>
            <a:r>
              <a:rPr lang="de-DE" sz="1273" b="0" i="0" u="none" strike="noStrike" cap="none" dirty="0">
                <a:solidFill>
                  <a:schemeClr val="lt1"/>
                </a:solidFill>
                <a:latin typeface="Arial"/>
                <a:ea typeface="Arial"/>
                <a:cs typeface="Arial"/>
                <a:sym typeface="Arial"/>
              </a:rPr>
              <a:t>Geschäftsführer powertox GmbH</a:t>
            </a:r>
            <a:endParaRPr sz="1400" b="0" i="0" u="none" strike="noStrike" cap="none" dirty="0">
              <a:solidFill>
                <a:srgbClr val="000000"/>
              </a:solidFill>
              <a:latin typeface="Arial"/>
              <a:ea typeface="Arial"/>
              <a:cs typeface="Arial"/>
              <a:sym typeface="Arial"/>
            </a:endParaRPr>
          </a:p>
        </p:txBody>
      </p:sp>
      <p:sp>
        <p:nvSpPr>
          <p:cNvPr id="611" name="Google Shape;611;p1"/>
          <p:cNvSpPr txBox="1"/>
          <p:nvPr/>
        </p:nvSpPr>
        <p:spPr>
          <a:xfrm>
            <a:off x="12575318" y="7265658"/>
            <a:ext cx="420886" cy="1800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DE" sz="1000" b="0" i="0" u="none" strike="noStrike" cap="none">
                <a:solidFill>
                  <a:srgbClr val="7F7F7F"/>
                </a:solidFill>
                <a:latin typeface="Arial"/>
                <a:ea typeface="Arial"/>
                <a:cs typeface="Arial"/>
                <a:sym typeface="Arial"/>
              </a:rPr>
              <a:t>1</a:t>
            </a:fld>
            <a:endParaRPr sz="1000" b="0" i="0" u="none" strike="noStrike" cap="none">
              <a:solidFill>
                <a:srgbClr val="7F7F7F"/>
              </a:solidFill>
              <a:latin typeface="Arial"/>
              <a:ea typeface="Arial"/>
              <a:cs typeface="Arial"/>
              <a:sym typeface="Arial"/>
            </a:endParaRPr>
          </a:p>
        </p:txBody>
      </p:sp>
      <p:pic>
        <p:nvPicPr>
          <p:cNvPr id="10" name="Grafik 9">
            <a:extLst>
              <a:ext uri="{FF2B5EF4-FFF2-40B4-BE49-F238E27FC236}">
                <a16:creationId xmlns:a16="http://schemas.microsoft.com/office/drawing/2014/main" id="{E13245B8-6955-43DA-A8BC-4732E72BA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56" y="133789"/>
            <a:ext cx="2678576" cy="1004347"/>
          </a:xfrm>
          <a:prstGeom prst="rect">
            <a:avLst/>
          </a:prstGeom>
        </p:spPr>
      </p:pic>
      <p:sp>
        <p:nvSpPr>
          <p:cNvPr id="12" name="Textfeld 11">
            <a:extLst>
              <a:ext uri="{FF2B5EF4-FFF2-40B4-BE49-F238E27FC236}">
                <a16:creationId xmlns:a16="http://schemas.microsoft.com/office/drawing/2014/main" id="{6A7CB457-E877-4E9B-8FE2-4B954AC3578B}"/>
              </a:ext>
            </a:extLst>
          </p:cNvPr>
          <p:cNvSpPr txBox="1"/>
          <p:nvPr/>
        </p:nvSpPr>
        <p:spPr>
          <a:xfrm>
            <a:off x="1157592" y="1454523"/>
            <a:ext cx="10352112" cy="37240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Wir sind ein Systemdienstleister in der Haus- und Gebäudetechnik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Einbau von: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Batteriespeicher</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BHKW</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600" kern="1200" dirty="0">
                <a:solidFill>
                  <a:prstClr val="black"/>
                </a:solidFill>
                <a:latin typeface="Calibri" panose="020F0502020204030204"/>
                <a:ea typeface="+mn-ea"/>
                <a:cs typeface="+mn-cs"/>
              </a:rPr>
              <a:t>Brennstoffzellensysteme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600" kern="1200" dirty="0">
                <a:solidFill>
                  <a:prstClr val="black"/>
                </a:solidFill>
                <a:latin typeface="Calibri" panose="020F0502020204030204"/>
                <a:ea typeface="+mn-ea"/>
                <a:cs typeface="+mn-cs"/>
              </a:rPr>
              <a:t>Hybridsysteme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Gasbrennwertgeräte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Ladestationen für e-Mobility</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PV-Anlagen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Wärmepumpen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und Vernetzung der Einzelsysteme zur Visualisierung und Steuerung in Haushalte/Gewerbe/Dienstleistungen und Industrie.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585857"/>
        </a:solidFill>
        <a:effectLst/>
      </p:bgPr>
    </p:bg>
    <p:spTree>
      <p:nvGrpSpPr>
        <p:cNvPr id="1" name="Shape 748"/>
        <p:cNvGrpSpPr/>
        <p:nvPr/>
      </p:nvGrpSpPr>
      <p:grpSpPr>
        <a:xfrm>
          <a:off x="0" y="0"/>
          <a:ext cx="0" cy="0"/>
          <a:chOff x="0" y="0"/>
          <a:chExt cx="0" cy="0"/>
        </a:xfrm>
      </p:grpSpPr>
      <p:pic>
        <p:nvPicPr>
          <p:cNvPr id="749" name="Google Shape;749;p9"/>
          <p:cNvPicPr preferRelativeResize="0"/>
          <p:nvPr/>
        </p:nvPicPr>
        <p:blipFill rotWithShape="1">
          <a:blip r:embed="rId3">
            <a:alphaModFix/>
          </a:blip>
          <a:srcRect/>
          <a:stretch/>
        </p:blipFill>
        <p:spPr>
          <a:xfrm>
            <a:off x="2899907" y="4285525"/>
            <a:ext cx="909905" cy="891887"/>
          </a:xfrm>
          <a:prstGeom prst="rect">
            <a:avLst/>
          </a:prstGeom>
          <a:noFill/>
          <a:ln>
            <a:noFill/>
          </a:ln>
        </p:spPr>
      </p:pic>
      <p:cxnSp>
        <p:nvCxnSpPr>
          <p:cNvPr id="750" name="Google Shape;750;p9"/>
          <p:cNvCxnSpPr/>
          <p:nvPr/>
        </p:nvCxnSpPr>
        <p:spPr>
          <a:xfrm>
            <a:off x="5465688" y="4653813"/>
            <a:ext cx="2037532" cy="0"/>
          </a:xfrm>
          <a:prstGeom prst="straightConnector1">
            <a:avLst/>
          </a:prstGeom>
          <a:noFill/>
          <a:ln w="22225" cap="flat" cmpd="sng">
            <a:solidFill>
              <a:srgbClr val="FF0000"/>
            </a:solidFill>
            <a:prstDash val="solid"/>
            <a:round/>
            <a:headEnd type="none" w="sm" len="sm"/>
            <a:tailEnd type="stealth" w="med" len="med"/>
          </a:ln>
        </p:spPr>
      </p:cxnSp>
      <p:sp>
        <p:nvSpPr>
          <p:cNvPr id="751" name="Google Shape;751;p9"/>
          <p:cNvSpPr txBox="1"/>
          <p:nvPr/>
        </p:nvSpPr>
        <p:spPr>
          <a:xfrm>
            <a:off x="5554809" y="3998645"/>
            <a:ext cx="2033395" cy="539933"/>
          </a:xfrm>
          <a:prstGeom prst="rect">
            <a:avLst/>
          </a:prstGeom>
          <a:noFill/>
          <a:ln>
            <a:noFill/>
          </a:ln>
        </p:spPr>
        <p:txBody>
          <a:bodyPr spcFirstLastPara="1" wrap="square" lIns="106900" tIns="53425" rIns="106900" bIns="53425" anchor="t" anchorCtr="0">
            <a:noAutofit/>
          </a:bodyPr>
          <a:lstStyle/>
          <a:p>
            <a:pPr marL="0" marR="0" lvl="0" indent="0" algn="l" rtl="0">
              <a:lnSpc>
                <a:spcPct val="10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Fahrpläne</a:t>
            </a:r>
            <a:endParaRPr sz="2807" b="0" i="0" u="none" strike="noStrike" cap="none">
              <a:solidFill>
                <a:srgbClr val="000000"/>
              </a:solidFill>
              <a:latin typeface="Roboto Light"/>
              <a:ea typeface="Roboto Light"/>
              <a:cs typeface="Roboto Light"/>
              <a:sym typeface="Roboto Light"/>
            </a:endParaRPr>
          </a:p>
        </p:txBody>
      </p:sp>
      <p:sp>
        <p:nvSpPr>
          <p:cNvPr id="752" name="Google Shape;752;p9"/>
          <p:cNvSpPr txBox="1"/>
          <p:nvPr/>
        </p:nvSpPr>
        <p:spPr>
          <a:xfrm>
            <a:off x="5554807" y="2728921"/>
            <a:ext cx="2236008" cy="539933"/>
          </a:xfrm>
          <a:prstGeom prst="rect">
            <a:avLst/>
          </a:prstGeom>
          <a:noFill/>
          <a:ln>
            <a:noFill/>
          </a:ln>
        </p:spPr>
        <p:txBody>
          <a:bodyPr spcFirstLastPara="1" wrap="square" lIns="106900" tIns="53425" rIns="106900" bIns="53425" anchor="t" anchorCtr="0">
            <a:noAutofit/>
          </a:bodyPr>
          <a:lstStyle/>
          <a:p>
            <a:pPr marL="0" marR="0" lvl="0" indent="0" algn="l" rtl="0">
              <a:lnSpc>
                <a:spcPct val="10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Prognosen</a:t>
            </a:r>
            <a:endParaRPr sz="2807" b="0" i="0" u="none" strike="noStrike" cap="none">
              <a:solidFill>
                <a:srgbClr val="000000"/>
              </a:solidFill>
              <a:latin typeface="Roboto Light"/>
              <a:ea typeface="Roboto Light"/>
              <a:cs typeface="Roboto Light"/>
              <a:sym typeface="Roboto Light"/>
            </a:endParaRPr>
          </a:p>
        </p:txBody>
      </p:sp>
      <p:cxnSp>
        <p:nvCxnSpPr>
          <p:cNvPr id="753" name="Google Shape;753;p9"/>
          <p:cNvCxnSpPr/>
          <p:nvPr/>
        </p:nvCxnSpPr>
        <p:spPr>
          <a:xfrm>
            <a:off x="6497208" y="3314421"/>
            <a:ext cx="0" cy="719910"/>
          </a:xfrm>
          <a:prstGeom prst="straightConnector1">
            <a:avLst/>
          </a:prstGeom>
          <a:noFill/>
          <a:ln w="22225" cap="flat" cmpd="sng">
            <a:solidFill>
              <a:srgbClr val="FF0000"/>
            </a:solidFill>
            <a:prstDash val="solid"/>
            <a:round/>
            <a:headEnd type="none" w="sm" len="sm"/>
            <a:tailEnd type="stealth" w="med" len="med"/>
          </a:ln>
        </p:spPr>
      </p:cxnSp>
      <p:pic>
        <p:nvPicPr>
          <p:cNvPr id="754" name="Google Shape;754;p9"/>
          <p:cNvPicPr preferRelativeResize="0"/>
          <p:nvPr/>
        </p:nvPicPr>
        <p:blipFill rotWithShape="1">
          <a:blip r:embed="rId4">
            <a:alphaModFix/>
          </a:blip>
          <a:srcRect/>
          <a:stretch/>
        </p:blipFill>
        <p:spPr>
          <a:xfrm>
            <a:off x="9200929" y="1771037"/>
            <a:ext cx="608494" cy="751110"/>
          </a:xfrm>
          <a:prstGeom prst="rect">
            <a:avLst/>
          </a:prstGeom>
          <a:noFill/>
          <a:ln>
            <a:noFill/>
          </a:ln>
        </p:spPr>
      </p:pic>
      <p:pic>
        <p:nvPicPr>
          <p:cNvPr id="755" name="Google Shape;755;p9"/>
          <p:cNvPicPr preferRelativeResize="0"/>
          <p:nvPr/>
        </p:nvPicPr>
        <p:blipFill rotWithShape="1">
          <a:blip r:embed="rId5">
            <a:alphaModFix/>
          </a:blip>
          <a:srcRect/>
          <a:stretch/>
        </p:blipFill>
        <p:spPr>
          <a:xfrm>
            <a:off x="9029644" y="2933455"/>
            <a:ext cx="939646" cy="660850"/>
          </a:xfrm>
          <a:prstGeom prst="rect">
            <a:avLst/>
          </a:prstGeom>
          <a:noFill/>
          <a:ln>
            <a:noFill/>
          </a:ln>
        </p:spPr>
      </p:pic>
      <p:pic>
        <p:nvPicPr>
          <p:cNvPr id="756" name="Google Shape;756;p9"/>
          <p:cNvPicPr preferRelativeResize="0"/>
          <p:nvPr/>
        </p:nvPicPr>
        <p:blipFill rotWithShape="1">
          <a:blip r:embed="rId6">
            <a:alphaModFix/>
          </a:blip>
          <a:srcRect/>
          <a:stretch/>
        </p:blipFill>
        <p:spPr>
          <a:xfrm>
            <a:off x="9028902" y="4005615"/>
            <a:ext cx="948368" cy="567399"/>
          </a:xfrm>
          <a:prstGeom prst="rect">
            <a:avLst/>
          </a:prstGeom>
          <a:noFill/>
          <a:ln>
            <a:noFill/>
          </a:ln>
        </p:spPr>
      </p:pic>
      <p:pic>
        <p:nvPicPr>
          <p:cNvPr id="757" name="Google Shape;757;p9"/>
          <p:cNvPicPr preferRelativeResize="0"/>
          <p:nvPr/>
        </p:nvPicPr>
        <p:blipFill rotWithShape="1">
          <a:blip r:embed="rId7">
            <a:alphaModFix/>
          </a:blip>
          <a:srcRect/>
          <a:stretch/>
        </p:blipFill>
        <p:spPr>
          <a:xfrm>
            <a:off x="9033684" y="4984322"/>
            <a:ext cx="942982" cy="1008990"/>
          </a:xfrm>
          <a:prstGeom prst="rect">
            <a:avLst/>
          </a:prstGeom>
          <a:noFill/>
          <a:ln>
            <a:noFill/>
          </a:ln>
        </p:spPr>
      </p:pic>
      <p:pic>
        <p:nvPicPr>
          <p:cNvPr id="758" name="Google Shape;758;p9"/>
          <p:cNvPicPr preferRelativeResize="0"/>
          <p:nvPr/>
        </p:nvPicPr>
        <p:blipFill rotWithShape="1">
          <a:blip r:embed="rId8">
            <a:alphaModFix/>
          </a:blip>
          <a:srcRect/>
          <a:stretch/>
        </p:blipFill>
        <p:spPr>
          <a:xfrm>
            <a:off x="2831068" y="5488818"/>
            <a:ext cx="903459" cy="903459"/>
          </a:xfrm>
          <a:prstGeom prst="rect">
            <a:avLst/>
          </a:prstGeom>
          <a:noFill/>
          <a:ln>
            <a:noFill/>
          </a:ln>
        </p:spPr>
      </p:pic>
      <p:pic>
        <p:nvPicPr>
          <p:cNvPr id="759" name="Google Shape;759;p9"/>
          <p:cNvPicPr preferRelativeResize="0"/>
          <p:nvPr/>
        </p:nvPicPr>
        <p:blipFill rotWithShape="1">
          <a:blip r:embed="rId9">
            <a:alphaModFix/>
          </a:blip>
          <a:srcRect/>
          <a:stretch/>
        </p:blipFill>
        <p:spPr>
          <a:xfrm>
            <a:off x="2853798" y="1709448"/>
            <a:ext cx="705764" cy="812698"/>
          </a:xfrm>
          <a:prstGeom prst="rect">
            <a:avLst/>
          </a:prstGeom>
          <a:noFill/>
          <a:ln>
            <a:noFill/>
          </a:ln>
        </p:spPr>
      </p:pic>
      <p:pic>
        <p:nvPicPr>
          <p:cNvPr id="760" name="Google Shape;760;p9"/>
          <p:cNvPicPr preferRelativeResize="0"/>
          <p:nvPr/>
        </p:nvPicPr>
        <p:blipFill rotWithShape="1">
          <a:blip r:embed="rId10">
            <a:alphaModFix/>
          </a:blip>
          <a:srcRect/>
          <a:stretch/>
        </p:blipFill>
        <p:spPr>
          <a:xfrm>
            <a:off x="2966225" y="2909341"/>
            <a:ext cx="465603" cy="987301"/>
          </a:xfrm>
          <a:prstGeom prst="rect">
            <a:avLst/>
          </a:prstGeom>
          <a:noFill/>
          <a:ln>
            <a:noFill/>
          </a:ln>
        </p:spPr>
      </p:pic>
      <p:pic>
        <p:nvPicPr>
          <p:cNvPr id="761" name="Google Shape;761;p9"/>
          <p:cNvPicPr preferRelativeResize="0"/>
          <p:nvPr/>
        </p:nvPicPr>
        <p:blipFill rotWithShape="1">
          <a:blip r:embed="rId11">
            <a:alphaModFix/>
          </a:blip>
          <a:srcRect/>
          <a:stretch/>
        </p:blipFill>
        <p:spPr>
          <a:xfrm>
            <a:off x="5934924" y="1565732"/>
            <a:ext cx="983793" cy="1047953"/>
          </a:xfrm>
          <a:prstGeom prst="rect">
            <a:avLst/>
          </a:prstGeom>
          <a:noFill/>
          <a:ln>
            <a:noFill/>
          </a:ln>
        </p:spPr>
      </p:pic>
      <p:pic>
        <p:nvPicPr>
          <p:cNvPr id="762" name="Google Shape;762;p9"/>
          <p:cNvPicPr preferRelativeResize="0"/>
          <p:nvPr/>
        </p:nvPicPr>
        <p:blipFill rotWithShape="1">
          <a:blip r:embed="rId12">
            <a:alphaModFix/>
          </a:blip>
          <a:srcRect/>
          <a:stretch/>
        </p:blipFill>
        <p:spPr>
          <a:xfrm>
            <a:off x="10316757" y="223284"/>
            <a:ext cx="1386531" cy="3402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17"/>
          <p:cNvPicPr preferRelativeResize="0"/>
          <p:nvPr/>
        </p:nvPicPr>
        <p:blipFill rotWithShape="1">
          <a:blip r:embed="rId3">
            <a:alphaModFix/>
          </a:blip>
          <a:srcRect/>
          <a:stretch/>
        </p:blipFill>
        <p:spPr>
          <a:xfrm>
            <a:off x="9811957" y="621380"/>
            <a:ext cx="1686052" cy="2525466"/>
          </a:xfrm>
          <a:prstGeom prst="rect">
            <a:avLst/>
          </a:prstGeom>
          <a:noFill/>
          <a:ln>
            <a:noFill/>
          </a:ln>
        </p:spPr>
      </p:pic>
      <p:sp>
        <p:nvSpPr>
          <p:cNvPr id="848" name="Google Shape;848;p17"/>
          <p:cNvSpPr txBox="1"/>
          <p:nvPr/>
        </p:nvSpPr>
        <p:spPr>
          <a:xfrm>
            <a:off x="945413" y="3326846"/>
            <a:ext cx="12128275" cy="100482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200"/>
              <a:buFont typeface="Arial"/>
              <a:buAutoNum type="arabicPeriod"/>
            </a:pPr>
            <a:r>
              <a:rPr lang="de-DE" sz="2200" b="1" i="0" u="none" strike="noStrike" cap="none" dirty="0">
                <a:solidFill>
                  <a:schemeClr val="dk1"/>
                </a:solidFill>
                <a:latin typeface="Arial"/>
                <a:ea typeface="Arial"/>
                <a:cs typeface="Arial"/>
                <a:sym typeface="Arial"/>
              </a:rPr>
              <a:t>Deswegen Systemtechnik: so werden zukünftige Lebensräume aussehen</a:t>
            </a:r>
            <a:endParaRPr sz="1400" b="0" i="0" u="none" strike="noStrike" cap="none" dirty="0">
              <a:solidFill>
                <a:srgbClr val="000000"/>
              </a:solidFill>
              <a:latin typeface="Arial"/>
              <a:ea typeface="Arial"/>
              <a:cs typeface="Arial"/>
              <a:sym typeface="Arial"/>
            </a:endParaRPr>
          </a:p>
          <a:p>
            <a:pPr marL="995690" marR="0" lvl="2" indent="0" algn="l" rtl="0">
              <a:lnSpc>
                <a:spcPct val="150000"/>
              </a:lnSpc>
              <a:spcBef>
                <a:spcPts val="0"/>
              </a:spcBef>
              <a:spcAft>
                <a:spcPts val="0"/>
              </a:spcAft>
              <a:buClr>
                <a:srgbClr val="000000"/>
              </a:buClr>
              <a:buSzPts val="2000"/>
              <a:buFont typeface="Arial"/>
              <a:buNone/>
            </a:pPr>
            <a:r>
              <a:rPr lang="de-DE" sz="2000" b="0" i="0" u="none" strike="noStrike" cap="none" dirty="0">
                <a:solidFill>
                  <a:schemeClr val="dk1"/>
                </a:solidFill>
                <a:latin typeface="Arial"/>
                <a:ea typeface="Arial"/>
                <a:cs typeface="Arial"/>
                <a:sym typeface="Arial"/>
              </a:rPr>
              <a:t>Strom erzeugen, speichern, stationär und mobil nutzen, Wärme und Strom wächst zusammen</a:t>
            </a:r>
            <a:endParaRPr sz="1400" b="0" i="0" u="none" strike="noStrike" cap="none" dirty="0">
              <a:solidFill>
                <a:srgbClr val="000000"/>
              </a:solidFill>
              <a:latin typeface="Arial"/>
              <a:ea typeface="Arial"/>
              <a:cs typeface="Arial"/>
              <a:sym typeface="Arial"/>
            </a:endParaRPr>
          </a:p>
        </p:txBody>
      </p:sp>
      <p:sp>
        <p:nvSpPr>
          <p:cNvPr id="849" name="Google Shape;849;p17"/>
          <p:cNvSpPr txBox="1">
            <a:spLocks noGrp="1"/>
          </p:cNvSpPr>
          <p:nvPr>
            <p:ph type="body" idx="2"/>
          </p:nvPr>
        </p:nvSpPr>
        <p:spPr>
          <a:xfrm>
            <a:off x="471578" y="232892"/>
            <a:ext cx="4095190" cy="25174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200"/>
              <a:buFont typeface="Arial"/>
              <a:buNone/>
            </a:pPr>
            <a:r>
              <a:rPr lang="de-DE"/>
              <a:t>Systemtechnik im EFH/MFH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18"/>
          <p:cNvPicPr preferRelativeResize="0"/>
          <p:nvPr/>
        </p:nvPicPr>
        <p:blipFill rotWithShape="1">
          <a:blip r:embed="rId3">
            <a:alphaModFix/>
          </a:blip>
          <a:srcRect/>
          <a:stretch/>
        </p:blipFill>
        <p:spPr>
          <a:xfrm>
            <a:off x="-196801" y="-232999"/>
            <a:ext cx="13639399" cy="7794261"/>
          </a:xfrm>
          <a:prstGeom prst="rect">
            <a:avLst/>
          </a:prstGeom>
          <a:noFill/>
          <a:ln>
            <a:noFill/>
          </a:ln>
        </p:spPr>
      </p:pic>
      <p:sp>
        <p:nvSpPr>
          <p:cNvPr id="855" name="Google Shape;855;p18"/>
          <p:cNvSpPr/>
          <p:nvPr/>
        </p:nvSpPr>
        <p:spPr>
          <a:xfrm>
            <a:off x="9770079" y="4167234"/>
            <a:ext cx="3200330" cy="3200330"/>
          </a:xfrm>
          <a:prstGeom prst="rect">
            <a:avLst/>
          </a:prstGeom>
          <a:solidFill>
            <a:schemeClr val="dk2"/>
          </a:solidFill>
          <a:ln>
            <a:noFill/>
          </a:ln>
        </p:spPr>
        <p:txBody>
          <a:bodyPr spcFirstLastPara="1" wrap="square" lIns="134400" tIns="67175" rIns="134400" bIns="67175" anchor="ctr" anchorCtr="0">
            <a:noAutofit/>
          </a:bodyPr>
          <a:lstStyle/>
          <a:p>
            <a:pPr marL="0" marR="0" lvl="0" indent="0" algn="ctr" rtl="0">
              <a:lnSpc>
                <a:spcPct val="100000"/>
              </a:lnSpc>
              <a:spcBef>
                <a:spcPts val="0"/>
              </a:spcBef>
              <a:spcAft>
                <a:spcPts val="0"/>
              </a:spcAft>
              <a:buClr>
                <a:srgbClr val="000000"/>
              </a:buClr>
              <a:buSzPts val="2058"/>
              <a:buFont typeface="Arial"/>
              <a:buNone/>
            </a:pPr>
            <a:endParaRPr sz="2058" b="0" i="0" u="none" strike="noStrike" cap="none">
              <a:solidFill>
                <a:schemeClr val="lt1"/>
              </a:solidFill>
              <a:latin typeface="Arial"/>
              <a:ea typeface="Arial"/>
              <a:cs typeface="Arial"/>
              <a:sym typeface="Arial"/>
            </a:endParaRPr>
          </a:p>
        </p:txBody>
      </p:sp>
      <p:sp>
        <p:nvSpPr>
          <p:cNvPr id="856" name="Google Shape;856;p18"/>
          <p:cNvSpPr txBox="1"/>
          <p:nvPr/>
        </p:nvSpPr>
        <p:spPr>
          <a:xfrm>
            <a:off x="10047880" y="4395746"/>
            <a:ext cx="2878782" cy="2240384"/>
          </a:xfrm>
          <a:prstGeom prst="rect">
            <a:avLst/>
          </a:prstGeom>
          <a:noFill/>
          <a:ln>
            <a:noFill/>
          </a:ln>
        </p:spPr>
        <p:txBody>
          <a:bodyPr spcFirstLastPara="1" wrap="square" lIns="134400" tIns="67175" rIns="134400" bIns="67175" anchor="t" anchorCtr="0">
            <a:noAutofit/>
          </a:bodyPr>
          <a:lstStyle/>
          <a:p>
            <a:pPr marL="0" marR="0" lvl="0" indent="0" algn="l" rtl="0">
              <a:lnSpc>
                <a:spcPct val="150000"/>
              </a:lnSpc>
              <a:spcBef>
                <a:spcPts val="0"/>
              </a:spcBef>
              <a:spcAft>
                <a:spcPts val="0"/>
              </a:spcAft>
              <a:buClr>
                <a:srgbClr val="000000"/>
              </a:buClr>
              <a:buSzPts val="2352"/>
              <a:buFont typeface="Arial"/>
              <a:buNone/>
            </a:pPr>
            <a:r>
              <a:rPr lang="de-DE" sz="2352" b="0" i="0" u="none" strike="noStrike" cap="none">
                <a:solidFill>
                  <a:schemeClr val="lt1"/>
                </a:solidFill>
                <a:latin typeface="Roboto Light"/>
                <a:ea typeface="Roboto Light"/>
                <a:cs typeface="Roboto Light"/>
                <a:sym typeface="Roboto Light"/>
              </a:rPr>
              <a:t>_ Strom erzeugen</a:t>
            </a:r>
            <a:endParaRPr sz="2352" b="0" i="0" u="none" strike="noStrike" cap="none">
              <a:solidFill>
                <a:srgbClr val="000000"/>
              </a:solidFill>
              <a:latin typeface="Roboto Light"/>
              <a:ea typeface="Roboto Light"/>
              <a:cs typeface="Roboto Light"/>
              <a:sym typeface="Roboto Light"/>
            </a:endParaRPr>
          </a:p>
          <a:p>
            <a:pPr marL="0" marR="0" lvl="0" indent="0" algn="l" rtl="0">
              <a:lnSpc>
                <a:spcPct val="150000"/>
              </a:lnSpc>
              <a:spcBef>
                <a:spcPts val="0"/>
              </a:spcBef>
              <a:spcAft>
                <a:spcPts val="0"/>
              </a:spcAft>
              <a:buClr>
                <a:srgbClr val="000000"/>
              </a:buClr>
              <a:buSzPts val="2352"/>
              <a:buFont typeface="Arial"/>
              <a:buNone/>
            </a:pPr>
            <a:r>
              <a:rPr lang="de-DE" sz="2352" b="0" i="0" u="none" strike="noStrike" cap="none">
                <a:solidFill>
                  <a:schemeClr val="lt1"/>
                </a:solidFill>
                <a:latin typeface="Roboto Light"/>
                <a:ea typeface="Roboto Light"/>
                <a:cs typeface="Roboto Light"/>
                <a:sym typeface="Roboto Light"/>
              </a:rPr>
              <a:t>_ Strom speichern</a:t>
            </a:r>
            <a:endParaRPr sz="2352" b="0" i="0" u="none" strike="noStrike" cap="none">
              <a:solidFill>
                <a:srgbClr val="000000"/>
              </a:solidFill>
              <a:latin typeface="Roboto Light"/>
              <a:ea typeface="Roboto Light"/>
              <a:cs typeface="Roboto Light"/>
              <a:sym typeface="Roboto Light"/>
            </a:endParaRPr>
          </a:p>
          <a:p>
            <a:pPr marL="0" marR="0" lvl="0" indent="0" algn="l" rtl="0">
              <a:lnSpc>
                <a:spcPct val="150000"/>
              </a:lnSpc>
              <a:spcBef>
                <a:spcPts val="0"/>
              </a:spcBef>
              <a:spcAft>
                <a:spcPts val="0"/>
              </a:spcAft>
              <a:buClr>
                <a:srgbClr val="000000"/>
              </a:buClr>
              <a:buSzPts val="2352"/>
              <a:buFont typeface="Arial"/>
              <a:buNone/>
            </a:pPr>
            <a:r>
              <a:rPr lang="de-DE" sz="2352" b="0" i="0" u="none" strike="noStrike" cap="none">
                <a:solidFill>
                  <a:schemeClr val="lt1"/>
                </a:solidFill>
                <a:latin typeface="Roboto Light"/>
                <a:ea typeface="Roboto Light"/>
                <a:cs typeface="Roboto Light"/>
                <a:sym typeface="Roboto Light"/>
              </a:rPr>
              <a:t>_ Strom nutzen</a:t>
            </a:r>
            <a:endParaRPr sz="2352" b="0" i="0" u="none" strike="noStrike" cap="none">
              <a:solidFill>
                <a:srgbClr val="000000"/>
              </a:solidFill>
              <a:latin typeface="Roboto Light"/>
              <a:ea typeface="Roboto Light"/>
              <a:cs typeface="Roboto Light"/>
              <a:sym typeface="Roboto Light"/>
            </a:endParaRPr>
          </a:p>
          <a:p>
            <a:pPr marL="0" marR="0" lvl="0" indent="0" algn="l" rtl="0">
              <a:lnSpc>
                <a:spcPct val="150000"/>
              </a:lnSpc>
              <a:spcBef>
                <a:spcPts val="0"/>
              </a:spcBef>
              <a:spcAft>
                <a:spcPts val="0"/>
              </a:spcAft>
              <a:buClr>
                <a:srgbClr val="000000"/>
              </a:buClr>
              <a:buSzPts val="2352"/>
              <a:buFont typeface="Arial"/>
              <a:buNone/>
            </a:pPr>
            <a:r>
              <a:rPr lang="de-DE" sz="2352" b="0" i="0" u="none" strike="noStrike" cap="none">
                <a:solidFill>
                  <a:schemeClr val="lt1"/>
                </a:solidFill>
                <a:latin typeface="Roboto Light"/>
                <a:ea typeface="Roboto Light"/>
                <a:cs typeface="Roboto Light"/>
                <a:sym typeface="Roboto Light"/>
              </a:rPr>
              <a:t>_ mit Strom fahren</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352"/>
              <a:buFont typeface="Arial"/>
              <a:buNone/>
            </a:pPr>
            <a:r>
              <a:rPr lang="de-DE" sz="2352" b="0" i="0" u="none" strike="noStrike" cap="none">
                <a:solidFill>
                  <a:schemeClr val="lt1"/>
                </a:solidFill>
                <a:latin typeface="Roboto Light"/>
                <a:ea typeface="Roboto Light"/>
                <a:cs typeface="Roboto Light"/>
                <a:sym typeface="Roboto Light"/>
              </a:rPr>
              <a:t>_ mit Strom heizen</a:t>
            </a:r>
            <a:endParaRPr sz="2352" b="0" i="0" u="none" strike="noStrike" cap="none">
              <a:solidFill>
                <a:srgbClr val="000000"/>
              </a:solidFill>
              <a:latin typeface="Roboto Light"/>
              <a:ea typeface="Roboto Light"/>
              <a:cs typeface="Roboto Light"/>
              <a:sym typeface="Roboto Light"/>
            </a:endParaRPr>
          </a:p>
        </p:txBody>
      </p:sp>
      <p:pic>
        <p:nvPicPr>
          <p:cNvPr id="857" name="Google Shape;857;p18"/>
          <p:cNvPicPr preferRelativeResize="0"/>
          <p:nvPr/>
        </p:nvPicPr>
        <p:blipFill rotWithShape="1">
          <a:blip r:embed="rId4">
            <a:alphaModFix/>
          </a:blip>
          <a:srcRect/>
          <a:stretch/>
        </p:blipFill>
        <p:spPr>
          <a:xfrm>
            <a:off x="11730088" y="354116"/>
            <a:ext cx="1217762" cy="259797"/>
          </a:xfrm>
          <a:prstGeom prst="rect">
            <a:avLst/>
          </a:prstGeom>
          <a:noFill/>
          <a:ln>
            <a:noFill/>
          </a:ln>
        </p:spPr>
      </p:pic>
      <p:sp>
        <p:nvSpPr>
          <p:cNvPr id="858" name="Google Shape;858;p18"/>
          <p:cNvSpPr/>
          <p:nvPr/>
        </p:nvSpPr>
        <p:spPr>
          <a:xfrm>
            <a:off x="0" y="7076311"/>
            <a:ext cx="330090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Oswald"/>
                <a:ea typeface="Oswald"/>
                <a:cs typeface="Oswald"/>
                <a:sym typeface="Oswald"/>
              </a:rPr>
              <a:t>Quelle: BAUFRITZ GmbH &amp; Co.</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21"/>
          <p:cNvSpPr txBox="1"/>
          <p:nvPr/>
        </p:nvSpPr>
        <p:spPr>
          <a:xfrm>
            <a:off x="471578" y="232892"/>
            <a:ext cx="4095190" cy="2517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3"/>
              </a:buClr>
              <a:buSzPts val="1200"/>
              <a:buFont typeface="Arial"/>
              <a:buNone/>
            </a:pPr>
            <a:r>
              <a:rPr lang="de-DE" sz="1200" b="1" i="1" u="none" strike="noStrike" cap="none">
                <a:solidFill>
                  <a:schemeClr val="accent3"/>
                </a:solidFill>
                <a:latin typeface="Arial"/>
                <a:ea typeface="Arial"/>
                <a:cs typeface="Arial"/>
                <a:sym typeface="Arial"/>
              </a:rPr>
              <a:t>Systemtechnik im EFH/MFH</a:t>
            </a:r>
            <a:endParaRPr sz="1400" b="0" i="0" u="none" strike="noStrike" cap="none">
              <a:solidFill>
                <a:srgbClr val="000000"/>
              </a:solidFill>
              <a:latin typeface="Arial"/>
              <a:ea typeface="Arial"/>
              <a:cs typeface="Arial"/>
              <a:sym typeface="Arial"/>
            </a:endParaRPr>
          </a:p>
        </p:txBody>
      </p:sp>
      <p:pic>
        <p:nvPicPr>
          <p:cNvPr id="894" name="Google Shape;894;p21"/>
          <p:cNvPicPr preferRelativeResize="0"/>
          <p:nvPr/>
        </p:nvPicPr>
        <p:blipFill rotWithShape="1">
          <a:blip r:embed="rId3">
            <a:alphaModFix/>
          </a:blip>
          <a:srcRect/>
          <a:stretch/>
        </p:blipFill>
        <p:spPr>
          <a:xfrm>
            <a:off x="795933" y="590324"/>
            <a:ext cx="11851084" cy="6738047"/>
          </a:xfrm>
          <a:prstGeom prst="rect">
            <a:avLst/>
          </a:prstGeom>
          <a:noFill/>
          <a:ln>
            <a:noFill/>
          </a:ln>
        </p:spPr>
      </p:pic>
      <p:graphicFrame>
        <p:nvGraphicFramePr>
          <p:cNvPr id="2" name="Objekt 1">
            <a:extLst>
              <a:ext uri="{FF2B5EF4-FFF2-40B4-BE49-F238E27FC236}">
                <a16:creationId xmlns:a16="http://schemas.microsoft.com/office/drawing/2014/main" id="{7F66E49F-C313-2788-BA18-33BE51780E15}"/>
              </a:ext>
            </a:extLst>
          </p:cNvPr>
          <p:cNvGraphicFramePr>
            <a:graphicFrameLocks noChangeAspect="1"/>
          </p:cNvGraphicFramePr>
          <p:nvPr>
            <p:extLst>
              <p:ext uri="{D42A27DB-BD31-4B8C-83A1-F6EECF244321}">
                <p14:modId xmlns:p14="http://schemas.microsoft.com/office/powerpoint/2010/main" val="2142425751"/>
              </p:ext>
            </p:extLst>
          </p:nvPr>
        </p:nvGraphicFramePr>
        <p:xfrm>
          <a:off x="231112" y="590324"/>
          <a:ext cx="13012615" cy="6843734"/>
        </p:xfrm>
        <a:graphic>
          <a:graphicData uri="http://schemas.openxmlformats.org/presentationml/2006/ole">
            <mc:AlternateContent xmlns:mc="http://schemas.openxmlformats.org/markup-compatibility/2006">
              <mc:Choice xmlns:v="urn:schemas-microsoft-com:vml" Requires="v">
                <p:oleObj name="Acrobat Document" r:id="rId4" imgW="8181912" imgH="5829095" progId="Acrobat.Document.DC">
                  <p:embed/>
                </p:oleObj>
              </mc:Choice>
              <mc:Fallback>
                <p:oleObj name="Acrobat Document" r:id="rId4" imgW="8181912" imgH="5829095" progId="Acrobat.Document.DC">
                  <p:embed/>
                  <p:pic>
                    <p:nvPicPr>
                      <p:cNvPr id="0" name=""/>
                      <p:cNvPicPr/>
                      <p:nvPr/>
                    </p:nvPicPr>
                    <p:blipFill>
                      <a:blip r:embed="rId5"/>
                      <a:stretch>
                        <a:fillRect/>
                      </a:stretch>
                    </p:blipFill>
                    <p:spPr>
                      <a:xfrm>
                        <a:off x="231112" y="590324"/>
                        <a:ext cx="13012615" cy="6843734"/>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ACB0689-2687-43D0-9CB1-F23B163B17DF}" type="slidenum">
              <a:rPr lang="de-DE" smtClean="0"/>
              <a:pPr/>
              <a:t>14</a:t>
            </a:fld>
            <a:endParaRPr lang="de-DE" dirty="0"/>
          </a:p>
        </p:txBody>
      </p:sp>
      <p:pic>
        <p:nvPicPr>
          <p:cNvPr id="6" name="Grafik 5">
            <a:extLst>
              <a:ext uri="{FF2B5EF4-FFF2-40B4-BE49-F238E27FC236}">
                <a16:creationId xmlns:a16="http://schemas.microsoft.com/office/drawing/2014/main" id="{78330D8E-10C4-4F65-8557-06C99DE79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064" y="147508"/>
            <a:ext cx="3968823" cy="1711592"/>
          </a:xfrm>
          <a:prstGeom prst="rect">
            <a:avLst/>
          </a:prstGeom>
        </p:spPr>
      </p:pic>
      <p:sp>
        <p:nvSpPr>
          <p:cNvPr id="7" name="Google Shape;848;p17">
            <a:extLst>
              <a:ext uri="{FF2B5EF4-FFF2-40B4-BE49-F238E27FC236}">
                <a16:creationId xmlns:a16="http://schemas.microsoft.com/office/drawing/2014/main" id="{F0CE30E7-B8DE-49A3-7DE9-599C9BB4C0C5}"/>
              </a:ext>
            </a:extLst>
          </p:cNvPr>
          <p:cNvSpPr txBox="1"/>
          <p:nvPr/>
        </p:nvSpPr>
        <p:spPr>
          <a:xfrm>
            <a:off x="945413" y="1924766"/>
            <a:ext cx="12128275" cy="1154122"/>
          </a:xfrm>
          <a:prstGeom prst="rect">
            <a:avLst/>
          </a:prstGeom>
          <a:noFill/>
          <a:ln>
            <a:noFill/>
          </a:ln>
        </p:spPr>
        <p:txBody>
          <a:bodyPr spcFirstLastPara="1" wrap="square" lIns="91425" tIns="45700" rIns="91425" bIns="45700" anchor="t" anchorCtr="0">
            <a:spAutoFit/>
          </a:bodyPr>
          <a:lstStyle/>
          <a:p>
            <a:pPr marL="995690" marR="0" lvl="2" indent="0" algn="l" rtl="0">
              <a:lnSpc>
                <a:spcPct val="150000"/>
              </a:lnSpc>
              <a:spcBef>
                <a:spcPts val="0"/>
              </a:spcBef>
              <a:spcAft>
                <a:spcPts val="0"/>
              </a:spcAft>
              <a:buClr>
                <a:srgbClr val="000000"/>
              </a:buClr>
              <a:buSzPts val="2000"/>
              <a:buFont typeface="Arial"/>
              <a:buNone/>
            </a:pPr>
            <a:r>
              <a:rPr lang="de-DE" sz="1600" dirty="0"/>
              <a:t>Systemischer Ansatz der powertox (Sektorenkopplung Vernetzung Strom und Wärme)</a:t>
            </a:r>
          </a:p>
          <a:p>
            <a:pPr marL="995690" marR="0" lvl="2" indent="0" algn="l" rtl="0">
              <a:lnSpc>
                <a:spcPct val="150000"/>
              </a:lnSpc>
              <a:spcBef>
                <a:spcPts val="0"/>
              </a:spcBef>
              <a:spcAft>
                <a:spcPts val="0"/>
              </a:spcAft>
              <a:buClr>
                <a:srgbClr val="000000"/>
              </a:buClr>
              <a:buSzPts val="2000"/>
              <a:buFont typeface="Arial"/>
              <a:buNone/>
            </a:pPr>
            <a:endParaRPr lang="de-DE" sz="1600" dirty="0"/>
          </a:p>
          <a:p>
            <a:pPr marL="995690" marR="0" lvl="2" indent="0" algn="l" rtl="0">
              <a:lnSpc>
                <a:spcPct val="150000"/>
              </a:lnSpc>
              <a:spcBef>
                <a:spcPts val="0"/>
              </a:spcBef>
              <a:spcAft>
                <a:spcPts val="0"/>
              </a:spcAft>
              <a:buClr>
                <a:srgbClr val="000000"/>
              </a:buClr>
              <a:buSzPts val="2000"/>
              <a:buFont typeface="Arial"/>
              <a:buNone/>
            </a:pPr>
            <a:r>
              <a:rPr lang="de-DE"/>
              <a:t>Brennstoffzellen </a:t>
            </a:r>
            <a:r>
              <a:rPr lang="de-DE" dirty="0"/>
              <a:t>und PV </a:t>
            </a:r>
            <a:r>
              <a:rPr lang="de-DE"/>
              <a:t>Anlagen erzeugen ganzjährig Strom und versorgen </a:t>
            </a:r>
            <a:r>
              <a:rPr lang="de-DE" dirty="0"/>
              <a:t>die Wärmepumpe, das Gebäude und das Auto mit Strom</a:t>
            </a:r>
            <a:endParaRPr lang="de-DE" sz="1400" b="0" i="0" u="none" strike="noStrike" cap="none" dirty="0">
              <a:solidFill>
                <a:srgbClr val="000000"/>
              </a:solidFill>
              <a:latin typeface="Arial"/>
              <a:ea typeface="Arial"/>
              <a:cs typeface="Arial"/>
              <a:sym typeface="Arial"/>
            </a:endParaRPr>
          </a:p>
        </p:txBody>
      </p:sp>
      <p:pic>
        <p:nvPicPr>
          <p:cNvPr id="1026" name="Picture 2" descr="BLUEGEN BG-15">
            <a:extLst>
              <a:ext uri="{FF2B5EF4-FFF2-40B4-BE49-F238E27FC236}">
                <a16:creationId xmlns:a16="http://schemas.microsoft.com/office/drawing/2014/main" id="{706069D7-38A0-178A-7451-90F04F71C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37" y="3333453"/>
            <a:ext cx="31813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A28DF64-D437-ACB6-AE29-368D38B5F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5940" y="3302498"/>
            <a:ext cx="4666943"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rechts 3">
            <a:extLst>
              <a:ext uri="{FF2B5EF4-FFF2-40B4-BE49-F238E27FC236}">
                <a16:creationId xmlns:a16="http://schemas.microsoft.com/office/drawing/2014/main" id="{5CBCB0EA-D7AA-D456-1190-349E02114E4B}"/>
              </a:ext>
            </a:extLst>
          </p:cNvPr>
          <p:cNvSpPr/>
          <p:nvPr/>
        </p:nvSpPr>
        <p:spPr>
          <a:xfrm>
            <a:off x="4737064" y="4937760"/>
            <a:ext cx="111913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Ein Bild, das Boden, drinnen, Wand, Gebäude enthält.&#10;&#10;Automatisch generierte Beschreibung">
            <a:extLst>
              <a:ext uri="{FF2B5EF4-FFF2-40B4-BE49-F238E27FC236}">
                <a16:creationId xmlns:a16="http://schemas.microsoft.com/office/drawing/2014/main" id="{3CE5BC80-7684-973B-7B1F-207D0FD6B428}"/>
              </a:ext>
            </a:extLst>
          </p:cNvPr>
          <p:cNvPicPr>
            <a:picLocks noChangeAspect="1"/>
          </p:cNvPicPr>
          <p:nvPr/>
        </p:nvPicPr>
        <p:blipFill>
          <a:blip r:embed="rId5"/>
          <a:stretch>
            <a:fillRect/>
          </a:stretch>
        </p:blipFill>
        <p:spPr>
          <a:xfrm>
            <a:off x="2986665" y="3318887"/>
            <a:ext cx="5172598" cy="3723395"/>
          </a:xfrm>
          <a:prstGeom prst="rect">
            <a:avLst/>
          </a:prstGeom>
        </p:spPr>
      </p:pic>
    </p:spTree>
    <p:extLst>
      <p:ext uri="{BB962C8B-B14F-4D97-AF65-F5344CB8AC3E}">
        <p14:creationId xmlns:p14="http://schemas.microsoft.com/office/powerpoint/2010/main" val="56223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957946" y="1939370"/>
            <a:ext cx="9606451" cy="4208181"/>
          </a:xfrm>
          <a:prstGeom prst="rect">
            <a:avLst/>
          </a:prstGeom>
          <a:noFill/>
          <a:ln w="9525">
            <a:noFill/>
            <a:miter lim="800000"/>
            <a:headEnd/>
            <a:tailEnd/>
          </a:ln>
          <a:effectLst/>
        </p:spPr>
        <p:txBody>
          <a:bodyPr vert="horz" wrap="square" lIns="100817" tIns="50408" rIns="100817" bIns="50408" numCol="1" anchor="ctr" anchorCtr="0" compatLnSpc="1">
            <a:prstTxWarp prst="textNoShape">
              <a:avLst/>
            </a:prstTxWarp>
            <a:spAutoFit/>
          </a:bodyPr>
          <a:lstStyle/>
          <a:p>
            <a:pPr algn="ctr" fontAlgn="base">
              <a:spcBef>
                <a:spcPct val="0"/>
              </a:spcBef>
              <a:spcAft>
                <a:spcPct val="0"/>
              </a:spcAft>
            </a:pPr>
            <a:endParaRPr lang="de-DE" sz="2426" b="1" dirty="0">
              <a:latin typeface="Calibri" pitchFamily="34" charset="0"/>
              <a:ea typeface="Calibri" pitchFamily="34" charset="0"/>
              <a:cs typeface="Times New Roman" pitchFamily="18" charset="0"/>
            </a:endParaRPr>
          </a:p>
          <a:p>
            <a:pPr algn="ctr" fontAlgn="base">
              <a:spcBef>
                <a:spcPct val="0"/>
              </a:spcBef>
              <a:spcAft>
                <a:spcPct val="0"/>
              </a:spcAft>
            </a:pPr>
            <a:r>
              <a:rPr lang="de-DE" sz="2426" b="1" dirty="0">
                <a:latin typeface="Calibri" pitchFamily="34" charset="0"/>
                <a:ea typeface="Calibri" pitchFamily="34" charset="0"/>
                <a:cs typeface="Times New Roman" pitchFamily="18" charset="0"/>
              </a:rPr>
              <a:t>Vielen Dank!</a:t>
            </a:r>
          </a:p>
          <a:p>
            <a:pPr algn="ctr" fontAlgn="base">
              <a:spcBef>
                <a:spcPct val="0"/>
              </a:spcBef>
              <a:spcAft>
                <a:spcPct val="0"/>
              </a:spcAft>
            </a:pPr>
            <a:endParaRPr lang="de-DE" sz="2426" dirty="0">
              <a:latin typeface="Arial" pitchFamily="34" charset="0"/>
              <a:cs typeface="Arial" pitchFamily="34" charset="0"/>
            </a:endParaRPr>
          </a:p>
          <a:p>
            <a:pPr algn="ctr" fontAlgn="base">
              <a:spcBef>
                <a:spcPct val="0"/>
              </a:spcBef>
              <a:spcAft>
                <a:spcPct val="0"/>
              </a:spcAft>
            </a:pPr>
            <a:r>
              <a:rPr lang="de-DE" sz="2426" dirty="0" err="1">
                <a:latin typeface="Arial" pitchFamily="34" charset="0"/>
                <a:cs typeface="Arial" pitchFamily="34" charset="0"/>
              </a:rPr>
              <a:t>powertox</a:t>
            </a:r>
            <a:r>
              <a:rPr lang="de-DE" sz="2426" dirty="0">
                <a:latin typeface="Arial" pitchFamily="34" charset="0"/>
                <a:cs typeface="Arial" pitchFamily="34" charset="0"/>
              </a:rPr>
              <a:t> GmbH</a:t>
            </a:r>
          </a:p>
          <a:p>
            <a:pPr algn="ctr" fontAlgn="base">
              <a:spcBef>
                <a:spcPct val="0"/>
              </a:spcBef>
              <a:spcAft>
                <a:spcPct val="0"/>
              </a:spcAft>
            </a:pPr>
            <a:r>
              <a:rPr lang="de-DE" sz="2426" dirty="0">
                <a:latin typeface="Arial" pitchFamily="34" charset="0"/>
                <a:cs typeface="Arial" pitchFamily="34" charset="0"/>
              </a:rPr>
              <a:t>Frank Kien</a:t>
            </a:r>
          </a:p>
          <a:p>
            <a:pPr algn="ctr" fontAlgn="base">
              <a:spcBef>
                <a:spcPct val="0"/>
              </a:spcBef>
              <a:spcAft>
                <a:spcPct val="0"/>
              </a:spcAft>
            </a:pPr>
            <a:r>
              <a:rPr lang="de-DE" sz="2426" dirty="0">
                <a:latin typeface="Arial" pitchFamily="34" charset="0"/>
                <a:cs typeface="Arial" pitchFamily="34" charset="0"/>
              </a:rPr>
              <a:t>Schanzenhof 5</a:t>
            </a:r>
          </a:p>
          <a:p>
            <a:pPr algn="ctr" fontAlgn="base">
              <a:spcBef>
                <a:spcPct val="0"/>
              </a:spcBef>
              <a:spcAft>
                <a:spcPct val="0"/>
              </a:spcAft>
            </a:pPr>
            <a:r>
              <a:rPr lang="de-DE" sz="2426" dirty="0">
                <a:latin typeface="Arial" pitchFamily="34" charset="0"/>
                <a:cs typeface="Arial" pitchFamily="34" charset="0"/>
              </a:rPr>
              <a:t>45966 Gladbeck</a:t>
            </a:r>
          </a:p>
          <a:p>
            <a:pPr algn="ctr" fontAlgn="base">
              <a:spcBef>
                <a:spcPct val="0"/>
              </a:spcBef>
              <a:spcAft>
                <a:spcPct val="0"/>
              </a:spcAft>
            </a:pPr>
            <a:endParaRPr lang="de-DE" sz="2426" dirty="0">
              <a:latin typeface="Arial" pitchFamily="34" charset="0"/>
              <a:cs typeface="Arial" pitchFamily="34" charset="0"/>
            </a:endParaRPr>
          </a:p>
          <a:p>
            <a:pPr algn="ctr" fontAlgn="base">
              <a:spcBef>
                <a:spcPct val="0"/>
              </a:spcBef>
              <a:spcAft>
                <a:spcPct val="0"/>
              </a:spcAft>
            </a:pPr>
            <a:r>
              <a:rPr lang="de-DE" sz="2426" dirty="0">
                <a:latin typeface="Arial" pitchFamily="34" charset="0"/>
                <a:cs typeface="Arial" pitchFamily="34" charset="0"/>
              </a:rPr>
              <a:t>Tel.: 02041-989570</a:t>
            </a:r>
          </a:p>
          <a:p>
            <a:pPr algn="ctr" fontAlgn="base">
              <a:spcBef>
                <a:spcPct val="0"/>
              </a:spcBef>
              <a:spcAft>
                <a:spcPct val="0"/>
              </a:spcAft>
            </a:pPr>
            <a:r>
              <a:rPr lang="de-DE" sz="2426" dirty="0">
                <a:latin typeface="Arial" pitchFamily="34" charset="0"/>
                <a:cs typeface="Arial" pitchFamily="34" charset="0"/>
              </a:rPr>
              <a:t>mail </a:t>
            </a:r>
            <a:r>
              <a:rPr lang="de-DE" sz="2426" dirty="0" err="1">
                <a:latin typeface="Arial" pitchFamily="34" charset="0"/>
                <a:cs typeface="Arial" pitchFamily="34" charset="0"/>
              </a:rPr>
              <a:t>to</a:t>
            </a:r>
            <a:r>
              <a:rPr lang="de-DE" sz="2426" dirty="0">
                <a:latin typeface="Arial" pitchFamily="34" charset="0"/>
                <a:cs typeface="Arial" pitchFamily="34" charset="0"/>
              </a:rPr>
              <a:t>: info@power-tox.de</a:t>
            </a:r>
          </a:p>
          <a:p>
            <a:pPr algn="ctr" fontAlgn="base">
              <a:spcBef>
                <a:spcPct val="0"/>
              </a:spcBef>
              <a:spcAft>
                <a:spcPct val="0"/>
              </a:spcAft>
            </a:pPr>
            <a:r>
              <a:rPr lang="de-DE" sz="2426" dirty="0">
                <a:latin typeface="Arial" pitchFamily="34" charset="0"/>
                <a:cs typeface="Arial" pitchFamily="34" charset="0"/>
              </a:rPr>
              <a:t>www.power-tox.de </a:t>
            </a:r>
          </a:p>
        </p:txBody>
      </p:sp>
      <p:sp>
        <p:nvSpPr>
          <p:cNvPr id="2" name="Foliennummernplatzhalter 1"/>
          <p:cNvSpPr>
            <a:spLocks noGrp="1"/>
          </p:cNvSpPr>
          <p:nvPr>
            <p:ph type="sldNum" sz="quarter" idx="12"/>
          </p:nvPr>
        </p:nvSpPr>
        <p:spPr/>
        <p:txBody>
          <a:bodyPr/>
          <a:lstStyle/>
          <a:p>
            <a:fld id="{AACB0689-2687-43D0-9CB1-F23B163B17DF}" type="slidenum">
              <a:rPr lang="de-DE" smtClean="0"/>
              <a:pPr/>
              <a:t>15</a:t>
            </a:fld>
            <a:endParaRPr lang="de-DE" dirty="0"/>
          </a:p>
        </p:txBody>
      </p:sp>
      <p:pic>
        <p:nvPicPr>
          <p:cNvPr id="6" name="Grafik 5">
            <a:extLst>
              <a:ext uri="{FF2B5EF4-FFF2-40B4-BE49-F238E27FC236}">
                <a16:creationId xmlns:a16="http://schemas.microsoft.com/office/drawing/2014/main" id="{78330D8E-10C4-4F65-8557-06C99DE79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064" y="147508"/>
            <a:ext cx="3968823" cy="1711592"/>
          </a:xfrm>
          <a:prstGeom prst="rect">
            <a:avLst/>
          </a:prstGeom>
        </p:spPr>
      </p:pic>
    </p:spTree>
    <p:extLst>
      <p:ext uri="{BB962C8B-B14F-4D97-AF65-F5344CB8AC3E}">
        <p14:creationId xmlns:p14="http://schemas.microsoft.com/office/powerpoint/2010/main" val="133959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4" descr="Ein Bild, das Objekt, sitzend, klein, Tisch enthält.&#10;&#10;Automatisch generierte Beschreibung"/>
          <p:cNvPicPr preferRelativeResize="0"/>
          <p:nvPr/>
        </p:nvPicPr>
        <p:blipFill rotWithShape="1">
          <a:blip r:embed="rId3">
            <a:alphaModFix/>
          </a:blip>
          <a:srcRect/>
          <a:stretch/>
        </p:blipFill>
        <p:spPr>
          <a:xfrm>
            <a:off x="5606144" y="0"/>
            <a:ext cx="6054515" cy="7561263"/>
          </a:xfrm>
          <a:prstGeom prst="rect">
            <a:avLst/>
          </a:prstGeom>
          <a:noFill/>
          <a:ln>
            <a:noFill/>
          </a:ln>
        </p:spPr>
      </p:pic>
      <p:sp>
        <p:nvSpPr>
          <p:cNvPr id="659" name="Google Shape;659;p4"/>
          <p:cNvSpPr txBox="1"/>
          <p:nvPr/>
        </p:nvSpPr>
        <p:spPr>
          <a:xfrm>
            <a:off x="0" y="0"/>
            <a:ext cx="5606144" cy="7561263"/>
          </a:xfrm>
          <a:prstGeom prst="rect">
            <a:avLst/>
          </a:prstGeom>
          <a:noFill/>
          <a:ln>
            <a:noFill/>
          </a:ln>
        </p:spPr>
        <p:txBody>
          <a:bodyPr spcFirstLastPara="1" wrap="square" lIns="134350" tIns="134350" rIns="134350" bIns="134350" anchor="ctr" anchorCtr="0">
            <a:noAutofit/>
          </a:bodyPr>
          <a:lstStyle/>
          <a:p>
            <a:pPr marL="0" marR="0" lvl="0" indent="0" algn="l" rtl="0">
              <a:lnSpc>
                <a:spcPct val="100000"/>
              </a:lnSpc>
              <a:spcBef>
                <a:spcPts val="0"/>
              </a:spcBef>
              <a:spcAft>
                <a:spcPts val="0"/>
              </a:spcAft>
              <a:buClr>
                <a:srgbClr val="000000"/>
              </a:buClr>
              <a:buSzPts val="3528"/>
              <a:buFont typeface="Arial"/>
              <a:buNone/>
            </a:pPr>
            <a:r>
              <a:rPr lang="de-DE" sz="3528" b="0" i="0" u="none" strike="noStrike" cap="none">
                <a:solidFill>
                  <a:srgbClr val="FFFFFF"/>
                </a:solidFill>
                <a:latin typeface="Arial"/>
                <a:ea typeface="Arial"/>
                <a:cs typeface="Arial"/>
                <a:sym typeface="Arial"/>
              </a:rPr>
              <a:t>“</a:t>
            </a:r>
            <a:r>
              <a:rPr lang="de-DE" sz="3528" b="1" i="0" u="none" strike="noStrike" cap="none">
                <a:solidFill>
                  <a:srgbClr val="FFFFFF"/>
                </a:solidFill>
                <a:latin typeface="Arial"/>
                <a:ea typeface="Arial"/>
                <a:cs typeface="Arial"/>
                <a:sym typeface="Arial"/>
              </a:rPr>
              <a:t>Klimaschutz und die Gestaltung einer zukunftsfähigen Energieversorgung                       </a:t>
            </a:r>
            <a:r>
              <a:rPr lang="de-DE" sz="3528" b="0" i="0" u="none" strike="noStrike" cap="none">
                <a:solidFill>
                  <a:srgbClr val="FFFFFF"/>
                </a:solidFill>
                <a:latin typeface="Arial"/>
                <a:ea typeface="Arial"/>
                <a:cs typeface="Arial"/>
                <a:sym typeface="Arial"/>
              </a:rPr>
              <a:t>sind die größten Herausforderungen, denen die Menschheit im 21. Jahrhundert gegenübersteht.“</a:t>
            </a:r>
            <a:endParaRPr sz="3528" b="0"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3"/>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de-DE" b="1" dirty="0"/>
              <a:t>Unser Thema : Ganzheitliche Energiesystemlösungen heute</a:t>
            </a:r>
            <a:br>
              <a:rPr lang="de-DE" b="1" dirty="0">
                <a:solidFill>
                  <a:srgbClr val="FF0000"/>
                </a:solidFill>
              </a:rPr>
            </a:br>
            <a:endParaRPr b="1" dirty="0"/>
          </a:p>
        </p:txBody>
      </p:sp>
      <p:pic>
        <p:nvPicPr>
          <p:cNvPr id="627" name="Google Shape;627;p3"/>
          <p:cNvPicPr preferRelativeResize="0">
            <a:picLocks noGrp="1"/>
          </p:cNvPicPr>
          <p:nvPr>
            <p:ph type="body" idx="1"/>
          </p:nvPr>
        </p:nvPicPr>
        <p:blipFill rotWithShape="1">
          <a:blip r:embed="rId3">
            <a:alphaModFix/>
          </a:blip>
          <a:srcRect/>
          <a:stretch/>
        </p:blipFill>
        <p:spPr>
          <a:xfrm>
            <a:off x="4982146" y="3333655"/>
            <a:ext cx="3456432" cy="1938528"/>
          </a:xfrm>
          <a:prstGeom prst="rect">
            <a:avLst/>
          </a:prstGeom>
          <a:noFill/>
          <a:ln>
            <a:noFill/>
          </a:ln>
        </p:spPr>
      </p:pic>
      <p:sp>
        <p:nvSpPr>
          <p:cNvPr id="628" name="Google Shape;628;p3"/>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7F7F7F"/>
              </a:buClr>
              <a:buSzPts val="800"/>
              <a:buFont typeface="Arial"/>
              <a:buNone/>
            </a:pPr>
            <a:r>
              <a:rPr lang="de-DE" sz="800" b="0" i="0" u="none" strike="noStrike" cap="none">
                <a:solidFill>
                  <a:srgbClr val="7F7F7F"/>
                </a:solidFill>
                <a:latin typeface="Arial"/>
                <a:ea typeface="Arial"/>
                <a:cs typeface="Arial"/>
                <a:sym typeface="Arial"/>
              </a:rPr>
              <a:t>23.08.2021</a:t>
            </a:r>
            <a:endParaRPr sz="800" b="0" i="0" u="none" strike="noStrike" cap="none">
              <a:solidFill>
                <a:srgbClr val="7F7F7F"/>
              </a:solidFill>
              <a:latin typeface="Arial"/>
              <a:ea typeface="Arial"/>
              <a:cs typeface="Arial"/>
              <a:sym typeface="Arial"/>
            </a:endParaRPr>
          </a:p>
        </p:txBody>
      </p:sp>
      <p:sp>
        <p:nvSpPr>
          <p:cNvPr id="629" name="Google Shape;629;p3"/>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800"/>
              <a:buFont typeface="Arial"/>
              <a:buNone/>
            </a:pPr>
            <a:r>
              <a:rPr lang="de-DE" sz="800" b="0" i="0" u="none" strike="noStrike" cap="none">
                <a:solidFill>
                  <a:srgbClr val="7F7F7F"/>
                </a:solidFill>
                <a:latin typeface="Arial"/>
                <a:ea typeface="Arial"/>
                <a:cs typeface="Arial"/>
                <a:sym typeface="Arial"/>
              </a:rPr>
              <a:t>Präsentationstitel in der Fußzeile</a:t>
            </a:r>
            <a:endParaRPr sz="800" b="0" i="0" u="none" strike="noStrike" cap="none">
              <a:solidFill>
                <a:srgbClr val="7F7F7F"/>
              </a:solidFill>
              <a:latin typeface="Arial"/>
              <a:ea typeface="Arial"/>
              <a:cs typeface="Arial"/>
              <a:sym typeface="Arial"/>
            </a:endParaRPr>
          </a:p>
        </p:txBody>
      </p:sp>
      <p:sp>
        <p:nvSpPr>
          <p:cNvPr id="630" name="Google Shape;630;p3"/>
          <p:cNvSpPr txBox="1">
            <a:spLocks noGrp="1"/>
          </p:cNvSpPr>
          <p:nvPr>
            <p:ph type="sldNum" idx="12"/>
          </p:nvPr>
        </p:nvSpPr>
        <p:spPr>
          <a:xfrm>
            <a:off x="12422918" y="7113258"/>
            <a:ext cx="420886" cy="1800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Arial"/>
              <a:buNone/>
            </a:pPr>
            <a:fld id="{00000000-1234-1234-1234-123412341234}" type="slidenum">
              <a:rPr lang="de-DE" sz="1000" b="0" i="0" u="none" strike="noStrike" cap="none">
                <a:solidFill>
                  <a:srgbClr val="7F7F7F"/>
                </a:solidFill>
                <a:latin typeface="Arial"/>
                <a:ea typeface="Arial"/>
                <a:cs typeface="Arial"/>
                <a:sym typeface="Arial"/>
              </a:rPr>
              <a:t>3</a:t>
            </a:fld>
            <a:endParaRPr sz="1000" b="0" i="0" u="none" strike="noStrike" cap="none">
              <a:solidFill>
                <a:srgbClr val="7F7F7F"/>
              </a:solidFill>
              <a:latin typeface="Arial"/>
              <a:ea typeface="Arial"/>
              <a:cs typeface="Arial"/>
              <a:sym typeface="Arial"/>
            </a:endParaRPr>
          </a:p>
        </p:txBody>
      </p:sp>
      <p:sp>
        <p:nvSpPr>
          <p:cNvPr id="631" name="Google Shape;631;p3"/>
          <p:cNvSpPr txBox="1">
            <a:spLocks noGrp="1"/>
          </p:cNvSpPr>
          <p:nvPr>
            <p:ph type="body" idx="3"/>
          </p:nvPr>
        </p:nvSpPr>
        <p:spPr>
          <a:xfrm>
            <a:off x="578212" y="7112498"/>
            <a:ext cx="3406093" cy="18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7F7F7F"/>
              </a:buClr>
              <a:buSzPts val="800"/>
              <a:buFont typeface="Arial"/>
              <a:buNone/>
            </a:pPr>
            <a:endParaRPr/>
          </a:p>
        </p:txBody>
      </p:sp>
      <p:pic>
        <p:nvPicPr>
          <p:cNvPr id="632" name="Google Shape;632;p3"/>
          <p:cNvPicPr preferRelativeResize="0"/>
          <p:nvPr/>
        </p:nvPicPr>
        <p:blipFill rotWithShape="1">
          <a:blip r:embed="rId4">
            <a:alphaModFix/>
          </a:blip>
          <a:srcRect t="-6092"/>
          <a:stretch/>
        </p:blipFill>
        <p:spPr>
          <a:xfrm>
            <a:off x="566775" y="890337"/>
            <a:ext cx="12321997" cy="6202613"/>
          </a:xfrm>
          <a:prstGeom prst="rect">
            <a:avLst/>
          </a:prstGeom>
          <a:noFill/>
          <a:ln>
            <a:noFill/>
          </a:ln>
        </p:spPr>
      </p:pic>
      <p:sp>
        <p:nvSpPr>
          <p:cNvPr id="633" name="Google Shape;633;p3"/>
          <p:cNvSpPr/>
          <p:nvPr/>
        </p:nvSpPr>
        <p:spPr>
          <a:xfrm>
            <a:off x="1676964" y="1280456"/>
            <a:ext cx="9862858" cy="5812494"/>
          </a:xfrm>
          <a:prstGeom prst="rect">
            <a:avLst/>
          </a:prstGeom>
          <a:solidFill>
            <a:srgbClr val="595959"/>
          </a:solidFill>
          <a:ln w="12700" cap="flat" cmpd="sng">
            <a:solidFill>
              <a:schemeClr val="accen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a:solidFill>
                <a:srgbClr val="FFFFFF"/>
              </a:solidFill>
              <a:latin typeface="Arial"/>
              <a:ea typeface="Arial"/>
              <a:cs typeface="Arial"/>
              <a:sym typeface="Arial"/>
            </a:endParaRPr>
          </a:p>
        </p:txBody>
      </p:sp>
      <p:cxnSp>
        <p:nvCxnSpPr>
          <p:cNvPr id="634" name="Google Shape;634;p3"/>
          <p:cNvCxnSpPr/>
          <p:nvPr/>
        </p:nvCxnSpPr>
        <p:spPr>
          <a:xfrm>
            <a:off x="1673225" y="1280456"/>
            <a:ext cx="3821538" cy="1829104"/>
          </a:xfrm>
          <a:prstGeom prst="straightConnector1">
            <a:avLst/>
          </a:prstGeom>
          <a:noFill/>
          <a:ln w="28575" cap="flat" cmpd="sng">
            <a:solidFill>
              <a:schemeClr val="accent3"/>
            </a:solidFill>
            <a:prstDash val="dash"/>
            <a:round/>
            <a:headEnd type="none" w="sm" len="sm"/>
            <a:tailEnd type="none" w="sm" len="sm"/>
          </a:ln>
        </p:spPr>
      </p:cxnSp>
      <p:cxnSp>
        <p:nvCxnSpPr>
          <p:cNvPr id="635" name="Google Shape;635;p3"/>
          <p:cNvCxnSpPr/>
          <p:nvPr/>
        </p:nvCxnSpPr>
        <p:spPr>
          <a:xfrm rot="10800000" flipH="1">
            <a:off x="1673225" y="4877089"/>
            <a:ext cx="3756346" cy="2144424"/>
          </a:xfrm>
          <a:prstGeom prst="straightConnector1">
            <a:avLst/>
          </a:prstGeom>
          <a:noFill/>
          <a:ln w="28575" cap="flat" cmpd="sng">
            <a:solidFill>
              <a:schemeClr val="accent3"/>
            </a:solidFill>
            <a:prstDash val="dash"/>
            <a:round/>
            <a:headEnd type="none" w="sm" len="sm"/>
            <a:tailEnd type="none" w="sm" len="sm"/>
          </a:ln>
        </p:spPr>
      </p:cxnSp>
      <p:cxnSp>
        <p:nvCxnSpPr>
          <p:cNvPr id="636" name="Google Shape;636;p3"/>
          <p:cNvCxnSpPr/>
          <p:nvPr/>
        </p:nvCxnSpPr>
        <p:spPr>
          <a:xfrm>
            <a:off x="6675438" y="4877089"/>
            <a:ext cx="46037" cy="2215861"/>
          </a:xfrm>
          <a:prstGeom prst="straightConnector1">
            <a:avLst/>
          </a:prstGeom>
          <a:noFill/>
          <a:ln w="28575" cap="flat" cmpd="sng">
            <a:solidFill>
              <a:schemeClr val="accent3"/>
            </a:solidFill>
            <a:prstDash val="dash"/>
            <a:round/>
            <a:headEnd type="none" w="sm" len="sm"/>
            <a:tailEnd type="none" w="sm" len="sm"/>
          </a:ln>
        </p:spPr>
      </p:cxnSp>
      <p:cxnSp>
        <p:nvCxnSpPr>
          <p:cNvPr id="637" name="Google Shape;637;p3"/>
          <p:cNvCxnSpPr/>
          <p:nvPr/>
        </p:nvCxnSpPr>
        <p:spPr>
          <a:xfrm>
            <a:off x="8106554" y="4877089"/>
            <a:ext cx="3429529" cy="2215861"/>
          </a:xfrm>
          <a:prstGeom prst="straightConnector1">
            <a:avLst/>
          </a:prstGeom>
          <a:noFill/>
          <a:ln w="28575" cap="flat" cmpd="sng">
            <a:solidFill>
              <a:schemeClr val="accent3"/>
            </a:solidFill>
            <a:prstDash val="dash"/>
            <a:round/>
            <a:headEnd type="none" w="sm" len="sm"/>
            <a:tailEnd type="none" w="sm" len="sm"/>
          </a:ln>
        </p:spPr>
      </p:cxnSp>
      <p:cxnSp>
        <p:nvCxnSpPr>
          <p:cNvPr id="638" name="Google Shape;638;p3"/>
          <p:cNvCxnSpPr/>
          <p:nvPr/>
        </p:nvCxnSpPr>
        <p:spPr>
          <a:xfrm>
            <a:off x="8159198" y="3659483"/>
            <a:ext cx="3289677" cy="0"/>
          </a:xfrm>
          <a:prstGeom prst="straightConnector1">
            <a:avLst/>
          </a:prstGeom>
          <a:noFill/>
          <a:ln w="28575" cap="flat" cmpd="sng">
            <a:solidFill>
              <a:schemeClr val="accent3"/>
            </a:solidFill>
            <a:prstDash val="dash"/>
            <a:round/>
            <a:headEnd type="none" w="sm" len="sm"/>
            <a:tailEnd type="none" w="sm" len="sm"/>
          </a:ln>
        </p:spPr>
      </p:cxnSp>
      <p:cxnSp>
        <p:nvCxnSpPr>
          <p:cNvPr id="639" name="Google Shape;639;p3"/>
          <p:cNvCxnSpPr/>
          <p:nvPr/>
        </p:nvCxnSpPr>
        <p:spPr>
          <a:xfrm>
            <a:off x="1738417" y="3524646"/>
            <a:ext cx="3647550" cy="79783"/>
          </a:xfrm>
          <a:prstGeom prst="straightConnector1">
            <a:avLst/>
          </a:prstGeom>
          <a:noFill/>
          <a:ln w="28575" cap="flat" cmpd="sng">
            <a:solidFill>
              <a:schemeClr val="accent3"/>
            </a:solidFill>
            <a:prstDash val="dash"/>
            <a:round/>
            <a:headEnd type="none" w="sm" len="sm"/>
            <a:tailEnd type="none" w="sm" len="sm"/>
          </a:ln>
        </p:spPr>
      </p:cxnSp>
      <p:cxnSp>
        <p:nvCxnSpPr>
          <p:cNvPr id="640" name="Google Shape;640;p3"/>
          <p:cNvCxnSpPr/>
          <p:nvPr/>
        </p:nvCxnSpPr>
        <p:spPr>
          <a:xfrm rot="10800000" flipH="1">
            <a:off x="8106554" y="1291471"/>
            <a:ext cx="3429529" cy="1785618"/>
          </a:xfrm>
          <a:prstGeom prst="straightConnector1">
            <a:avLst/>
          </a:prstGeom>
          <a:noFill/>
          <a:ln w="28575" cap="flat" cmpd="sng">
            <a:solidFill>
              <a:schemeClr val="accent3"/>
            </a:solidFill>
            <a:prstDash val="dash"/>
            <a:round/>
            <a:headEnd type="none" w="sm" len="sm"/>
            <a:tailEnd type="none" w="sm" len="sm"/>
          </a:ln>
        </p:spPr>
      </p:cxnSp>
      <p:pic>
        <p:nvPicPr>
          <p:cNvPr id="641" name="Google Shape;641;p3"/>
          <p:cNvPicPr preferRelativeResize="0"/>
          <p:nvPr/>
        </p:nvPicPr>
        <p:blipFill rotWithShape="1">
          <a:blip r:embed="rId5">
            <a:alphaModFix/>
          </a:blip>
          <a:srcRect/>
          <a:stretch/>
        </p:blipFill>
        <p:spPr>
          <a:xfrm>
            <a:off x="5407555" y="3077089"/>
            <a:ext cx="2698999" cy="1800000"/>
          </a:xfrm>
          <a:prstGeom prst="rect">
            <a:avLst/>
          </a:prstGeom>
          <a:noFill/>
          <a:ln>
            <a:noFill/>
          </a:ln>
        </p:spPr>
      </p:pic>
      <p:pic>
        <p:nvPicPr>
          <p:cNvPr id="642" name="Google Shape;642;p3"/>
          <p:cNvPicPr preferRelativeResize="0"/>
          <p:nvPr/>
        </p:nvPicPr>
        <p:blipFill rotWithShape="1">
          <a:blip r:embed="rId6">
            <a:alphaModFix/>
          </a:blip>
          <a:srcRect/>
          <a:stretch/>
        </p:blipFill>
        <p:spPr>
          <a:xfrm>
            <a:off x="2047918" y="2082358"/>
            <a:ext cx="1023131" cy="1239563"/>
          </a:xfrm>
          <a:prstGeom prst="rect">
            <a:avLst/>
          </a:prstGeom>
          <a:noFill/>
          <a:ln>
            <a:noFill/>
          </a:ln>
        </p:spPr>
      </p:pic>
      <p:pic>
        <p:nvPicPr>
          <p:cNvPr id="643" name="Google Shape;643;p3"/>
          <p:cNvPicPr preferRelativeResize="0"/>
          <p:nvPr/>
        </p:nvPicPr>
        <p:blipFill rotWithShape="1">
          <a:blip r:embed="rId7">
            <a:alphaModFix/>
          </a:blip>
          <a:srcRect/>
          <a:stretch/>
        </p:blipFill>
        <p:spPr>
          <a:xfrm>
            <a:off x="5733821" y="1479129"/>
            <a:ext cx="874572" cy="1260000"/>
          </a:xfrm>
          <a:prstGeom prst="rect">
            <a:avLst/>
          </a:prstGeom>
          <a:noFill/>
          <a:ln>
            <a:noFill/>
          </a:ln>
        </p:spPr>
      </p:pic>
      <p:pic>
        <p:nvPicPr>
          <p:cNvPr id="644" name="Google Shape;644;p3"/>
          <p:cNvPicPr preferRelativeResize="0"/>
          <p:nvPr/>
        </p:nvPicPr>
        <p:blipFill rotWithShape="1">
          <a:blip r:embed="rId8">
            <a:alphaModFix/>
          </a:blip>
          <a:srcRect/>
          <a:stretch/>
        </p:blipFill>
        <p:spPr>
          <a:xfrm>
            <a:off x="4808268" y="1452358"/>
            <a:ext cx="874572" cy="1260000"/>
          </a:xfrm>
          <a:prstGeom prst="rect">
            <a:avLst/>
          </a:prstGeom>
          <a:noFill/>
          <a:ln>
            <a:noFill/>
          </a:ln>
        </p:spPr>
      </p:pic>
      <p:pic>
        <p:nvPicPr>
          <p:cNvPr id="645" name="Google Shape;645;p3"/>
          <p:cNvPicPr preferRelativeResize="0"/>
          <p:nvPr/>
        </p:nvPicPr>
        <p:blipFill rotWithShape="1">
          <a:blip r:embed="rId9">
            <a:alphaModFix/>
          </a:blip>
          <a:srcRect/>
          <a:stretch/>
        </p:blipFill>
        <p:spPr>
          <a:xfrm>
            <a:off x="10544890" y="1922285"/>
            <a:ext cx="874572" cy="1260000"/>
          </a:xfrm>
          <a:prstGeom prst="rect">
            <a:avLst/>
          </a:prstGeom>
          <a:noFill/>
          <a:ln>
            <a:noFill/>
          </a:ln>
        </p:spPr>
      </p:pic>
      <p:pic>
        <p:nvPicPr>
          <p:cNvPr id="646" name="Google Shape;646;p3"/>
          <p:cNvPicPr preferRelativeResize="0"/>
          <p:nvPr/>
        </p:nvPicPr>
        <p:blipFill rotWithShape="1">
          <a:blip r:embed="rId10">
            <a:alphaModFix/>
          </a:blip>
          <a:srcRect/>
          <a:stretch/>
        </p:blipFill>
        <p:spPr>
          <a:xfrm>
            <a:off x="9599261" y="2333500"/>
            <a:ext cx="875158" cy="1260000"/>
          </a:xfrm>
          <a:prstGeom prst="rect">
            <a:avLst/>
          </a:prstGeom>
          <a:noFill/>
          <a:ln>
            <a:noFill/>
          </a:ln>
        </p:spPr>
      </p:pic>
      <p:pic>
        <p:nvPicPr>
          <p:cNvPr id="647" name="Google Shape;647;p3"/>
          <p:cNvPicPr preferRelativeResize="0"/>
          <p:nvPr/>
        </p:nvPicPr>
        <p:blipFill rotWithShape="1">
          <a:blip r:embed="rId11">
            <a:alphaModFix/>
          </a:blip>
          <a:srcRect/>
          <a:stretch/>
        </p:blipFill>
        <p:spPr>
          <a:xfrm>
            <a:off x="5373095" y="5241820"/>
            <a:ext cx="2674534" cy="1500003"/>
          </a:xfrm>
          <a:prstGeom prst="rect">
            <a:avLst/>
          </a:prstGeom>
          <a:noFill/>
          <a:ln>
            <a:noFill/>
          </a:ln>
        </p:spPr>
      </p:pic>
      <p:pic>
        <p:nvPicPr>
          <p:cNvPr id="648" name="Google Shape;648;p3"/>
          <p:cNvPicPr preferRelativeResize="0"/>
          <p:nvPr/>
        </p:nvPicPr>
        <p:blipFill rotWithShape="1">
          <a:blip r:embed="rId12">
            <a:alphaModFix/>
          </a:blip>
          <a:srcRect/>
          <a:stretch/>
        </p:blipFill>
        <p:spPr>
          <a:xfrm>
            <a:off x="7040534" y="1411154"/>
            <a:ext cx="1206431" cy="1461638"/>
          </a:xfrm>
          <a:prstGeom prst="rect">
            <a:avLst/>
          </a:prstGeom>
          <a:noFill/>
          <a:ln>
            <a:noFill/>
          </a:ln>
        </p:spPr>
      </p:pic>
      <p:pic>
        <p:nvPicPr>
          <p:cNvPr id="649" name="Google Shape;649;p3"/>
          <p:cNvPicPr preferRelativeResize="0"/>
          <p:nvPr/>
        </p:nvPicPr>
        <p:blipFill rotWithShape="1">
          <a:blip r:embed="rId13">
            <a:alphaModFix/>
          </a:blip>
          <a:srcRect/>
          <a:stretch/>
        </p:blipFill>
        <p:spPr>
          <a:xfrm>
            <a:off x="2279241" y="3780632"/>
            <a:ext cx="1635608" cy="1091944"/>
          </a:xfrm>
          <a:prstGeom prst="rect">
            <a:avLst/>
          </a:prstGeom>
          <a:noFill/>
          <a:ln>
            <a:noFill/>
          </a:ln>
        </p:spPr>
      </p:pic>
      <p:pic>
        <p:nvPicPr>
          <p:cNvPr id="650" name="Google Shape;650;p3"/>
          <p:cNvPicPr preferRelativeResize="0"/>
          <p:nvPr/>
        </p:nvPicPr>
        <p:blipFill rotWithShape="1">
          <a:blip r:embed="rId14">
            <a:alphaModFix/>
          </a:blip>
          <a:srcRect/>
          <a:stretch/>
        </p:blipFill>
        <p:spPr>
          <a:xfrm>
            <a:off x="2047918" y="5048779"/>
            <a:ext cx="951577" cy="983788"/>
          </a:xfrm>
          <a:prstGeom prst="rect">
            <a:avLst/>
          </a:prstGeom>
          <a:noFill/>
          <a:ln>
            <a:noFill/>
          </a:ln>
        </p:spPr>
      </p:pic>
      <p:pic>
        <p:nvPicPr>
          <p:cNvPr id="651" name="Google Shape;651;p3"/>
          <p:cNvPicPr preferRelativeResize="0"/>
          <p:nvPr/>
        </p:nvPicPr>
        <p:blipFill rotWithShape="1">
          <a:blip r:embed="rId15">
            <a:alphaModFix/>
          </a:blip>
          <a:srcRect/>
          <a:stretch/>
        </p:blipFill>
        <p:spPr>
          <a:xfrm>
            <a:off x="8355142" y="3850066"/>
            <a:ext cx="1515822" cy="1071157"/>
          </a:xfrm>
          <a:prstGeom prst="rect">
            <a:avLst/>
          </a:prstGeom>
          <a:noFill/>
          <a:ln>
            <a:noFill/>
          </a:ln>
        </p:spPr>
      </p:pic>
      <p:pic>
        <p:nvPicPr>
          <p:cNvPr id="652" name="Google Shape;652;p3"/>
          <p:cNvPicPr preferRelativeResize="0"/>
          <p:nvPr/>
        </p:nvPicPr>
        <p:blipFill rotWithShape="1">
          <a:blip r:embed="rId16">
            <a:alphaModFix/>
          </a:blip>
          <a:srcRect/>
          <a:stretch/>
        </p:blipFill>
        <p:spPr>
          <a:xfrm>
            <a:off x="9991054" y="4404644"/>
            <a:ext cx="1403977" cy="1627924"/>
          </a:xfrm>
          <a:prstGeom prst="rect">
            <a:avLst/>
          </a:prstGeom>
          <a:noFill/>
          <a:ln>
            <a:noFill/>
          </a:ln>
        </p:spPr>
      </p:pic>
      <p:sp>
        <p:nvSpPr>
          <p:cNvPr id="653" name="Google Shape;653;p3"/>
          <p:cNvSpPr txBox="1">
            <a:spLocks noGrp="1"/>
          </p:cNvSpPr>
          <p:nvPr>
            <p:ph type="body" idx="2"/>
          </p:nvPr>
        </p:nvSpPr>
        <p:spPr>
          <a:xfrm>
            <a:off x="566738" y="223838"/>
            <a:ext cx="5148262" cy="2508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200"/>
              <a:buFont typeface="Arial"/>
              <a:buNone/>
            </a:pPr>
            <a:r>
              <a:rPr lang="de-DE"/>
              <a:t>Systemtechnik im EFH / MFH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0"/>
          <p:cNvSpPr txBox="1">
            <a:spLocks noGrp="1"/>
          </p:cNvSpPr>
          <p:nvPr>
            <p:ph type="title"/>
          </p:nvPr>
        </p:nvSpPr>
        <p:spPr>
          <a:xfrm>
            <a:off x="1529437" y="664723"/>
            <a:ext cx="10384076" cy="67694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de-DE" b="1"/>
              <a:t>jährliche CO</a:t>
            </a:r>
            <a:r>
              <a:rPr lang="de-DE" sz="2000" b="1" baseline="-25000"/>
              <a:t>2 </a:t>
            </a:r>
            <a:r>
              <a:rPr lang="de-DE" b="1"/>
              <a:t>- Emissionen deutscher Haushalte nach Anwendungsbereichen</a:t>
            </a:r>
            <a:endParaRPr/>
          </a:p>
        </p:txBody>
      </p:sp>
      <p:graphicFrame>
        <p:nvGraphicFramePr>
          <p:cNvPr id="768" name="Google Shape;768;p10"/>
          <p:cNvGraphicFramePr/>
          <p:nvPr/>
        </p:nvGraphicFramePr>
        <p:xfrm>
          <a:off x="2423895" y="2353580"/>
          <a:ext cx="8577654" cy="4780873"/>
        </p:xfrm>
        <a:graphic>
          <a:graphicData uri="http://schemas.openxmlformats.org/drawingml/2006/chart">
            <c:chart xmlns:c="http://schemas.openxmlformats.org/drawingml/2006/chart" xmlns:r="http://schemas.openxmlformats.org/officeDocument/2006/relationships" r:id="rId3"/>
          </a:graphicData>
        </a:graphic>
      </p:graphicFrame>
      <p:grpSp>
        <p:nvGrpSpPr>
          <p:cNvPr id="769" name="Google Shape;769;p10"/>
          <p:cNvGrpSpPr/>
          <p:nvPr/>
        </p:nvGrpSpPr>
        <p:grpSpPr>
          <a:xfrm>
            <a:off x="6333782" y="3896449"/>
            <a:ext cx="757881" cy="847567"/>
            <a:chOff x="3278660" y="4053946"/>
            <a:chExt cx="757881" cy="847567"/>
          </a:xfrm>
        </p:grpSpPr>
        <p:sp>
          <p:nvSpPr>
            <p:cNvPr id="770" name="Google Shape;770;p10"/>
            <p:cNvSpPr/>
            <p:nvPr/>
          </p:nvSpPr>
          <p:spPr>
            <a:xfrm>
              <a:off x="3278660" y="4357816"/>
              <a:ext cx="757881" cy="543697"/>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FFFFFF"/>
                  </a:solidFill>
                  <a:latin typeface="Arial"/>
                  <a:ea typeface="Arial"/>
                  <a:cs typeface="Arial"/>
                  <a:sym typeface="Arial"/>
                </a:rPr>
                <a:t>CO</a:t>
              </a:r>
              <a:r>
                <a:rPr lang="de-DE" sz="2000" b="0" i="0" u="none" strike="noStrike" cap="none" baseline="-25000">
                  <a:solidFill>
                    <a:srgbClr val="FFFFFF"/>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71" name="Google Shape;771;p10"/>
            <p:cNvSpPr/>
            <p:nvPr/>
          </p:nvSpPr>
          <p:spPr>
            <a:xfrm>
              <a:off x="3278660" y="4053946"/>
              <a:ext cx="757880" cy="307287"/>
            </a:xfrm>
            <a:prstGeom prst="triangle">
              <a:avLst>
                <a:gd name="adj" fmla="val 48913"/>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grpSp>
      <p:sp>
        <p:nvSpPr>
          <p:cNvPr id="772" name="Google Shape;772;p10"/>
          <p:cNvSpPr txBox="1"/>
          <p:nvPr/>
        </p:nvSpPr>
        <p:spPr>
          <a:xfrm>
            <a:off x="4674337" y="1498660"/>
            <a:ext cx="210025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F5231B"/>
                </a:solidFill>
                <a:latin typeface="Arial"/>
                <a:ea typeface="Arial"/>
                <a:cs typeface="Arial"/>
                <a:sym typeface="Arial"/>
              </a:rPr>
              <a:t>14,2%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F5231B"/>
                </a:solidFill>
                <a:latin typeface="Arial"/>
                <a:ea typeface="Arial"/>
                <a:cs typeface="Arial"/>
                <a:sym typeface="Arial"/>
              </a:rPr>
              <a:t>Elektrogeräte,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F5231B"/>
                </a:solidFill>
                <a:latin typeface="Arial"/>
                <a:ea typeface="Arial"/>
                <a:cs typeface="Arial"/>
                <a:sym typeface="Arial"/>
              </a:rPr>
              <a:t>Kommunikationstechnologie</a:t>
            </a:r>
            <a:endParaRPr sz="1400" b="0" i="0" u="none" strike="noStrike" cap="none">
              <a:solidFill>
                <a:srgbClr val="000000"/>
              </a:solidFill>
              <a:latin typeface="Arial"/>
              <a:ea typeface="Arial"/>
              <a:cs typeface="Arial"/>
              <a:sym typeface="Arial"/>
            </a:endParaRPr>
          </a:p>
        </p:txBody>
      </p:sp>
      <p:sp>
        <p:nvSpPr>
          <p:cNvPr id="773" name="Google Shape;773;p10"/>
          <p:cNvSpPr txBox="1"/>
          <p:nvPr/>
        </p:nvSpPr>
        <p:spPr>
          <a:xfrm>
            <a:off x="8981284" y="4167908"/>
            <a:ext cx="134684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FF8B32"/>
                </a:solidFill>
                <a:latin typeface="Arial"/>
                <a:ea typeface="Arial"/>
                <a:cs typeface="Arial"/>
                <a:sym typeface="Arial"/>
              </a:rPr>
              <a:t>60,1%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FF8B32"/>
                </a:solidFill>
                <a:latin typeface="Arial"/>
                <a:ea typeface="Arial"/>
                <a:cs typeface="Arial"/>
                <a:sym typeface="Arial"/>
              </a:rPr>
              <a:t>Raumwärme</a:t>
            </a:r>
            <a:endParaRPr sz="1400" b="0" i="0" u="none" strike="noStrike" cap="none">
              <a:solidFill>
                <a:srgbClr val="000000"/>
              </a:solidFill>
              <a:latin typeface="Arial"/>
              <a:ea typeface="Arial"/>
              <a:cs typeface="Arial"/>
              <a:sym typeface="Arial"/>
            </a:endParaRPr>
          </a:p>
        </p:txBody>
      </p:sp>
      <p:sp>
        <p:nvSpPr>
          <p:cNvPr id="774" name="Google Shape;774;p10"/>
          <p:cNvSpPr txBox="1"/>
          <p:nvPr/>
        </p:nvSpPr>
        <p:spPr>
          <a:xfrm>
            <a:off x="3467520" y="5700030"/>
            <a:ext cx="131645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FFB983"/>
                </a:solidFill>
                <a:latin typeface="Arial"/>
                <a:ea typeface="Arial"/>
                <a:cs typeface="Arial"/>
                <a:sym typeface="Arial"/>
              </a:rPr>
              <a:t>11,9%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FFB983"/>
                </a:solidFill>
                <a:latin typeface="Arial"/>
                <a:ea typeface="Arial"/>
                <a:cs typeface="Arial"/>
                <a:sym typeface="Arial"/>
              </a:rPr>
              <a:t>Warmwasser</a:t>
            </a:r>
            <a:endParaRPr sz="1400" b="0" i="0" u="none" strike="noStrike" cap="none">
              <a:solidFill>
                <a:srgbClr val="000000"/>
              </a:solidFill>
              <a:latin typeface="Arial"/>
              <a:ea typeface="Arial"/>
              <a:cs typeface="Arial"/>
              <a:sym typeface="Arial"/>
            </a:endParaRPr>
          </a:p>
        </p:txBody>
      </p:sp>
      <p:sp>
        <p:nvSpPr>
          <p:cNvPr id="775" name="Google Shape;775;p10"/>
          <p:cNvSpPr txBox="1"/>
          <p:nvPr/>
        </p:nvSpPr>
        <p:spPr>
          <a:xfrm>
            <a:off x="2830945" y="3798576"/>
            <a:ext cx="1687385"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A8A8A8"/>
                </a:solidFill>
                <a:latin typeface="Arial"/>
                <a:ea typeface="Arial"/>
                <a:cs typeface="Arial"/>
                <a:sym typeface="Arial"/>
              </a:rPr>
              <a:t>10,7%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A8A8A8"/>
                </a:solidFill>
                <a:latin typeface="Arial"/>
                <a:ea typeface="Arial"/>
                <a:cs typeface="Arial"/>
                <a:sym typeface="Arial"/>
              </a:rPr>
              <a:t>Kochen, Waschen,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A8A8A8"/>
                </a:solidFill>
                <a:latin typeface="Arial"/>
                <a:ea typeface="Arial"/>
                <a:cs typeface="Arial"/>
                <a:sym typeface="Arial"/>
              </a:rPr>
              <a:t>Geschirrspüler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A8A8A8"/>
                </a:solidFill>
                <a:latin typeface="Arial"/>
                <a:ea typeface="Arial"/>
                <a:cs typeface="Arial"/>
                <a:sym typeface="Arial"/>
              </a:rPr>
              <a:t>und Waschmaschinen</a:t>
            </a:r>
            <a:endParaRPr sz="1400" b="0" i="0" u="none" strike="noStrike" cap="none">
              <a:solidFill>
                <a:srgbClr val="000000"/>
              </a:solidFill>
              <a:latin typeface="Arial"/>
              <a:ea typeface="Arial"/>
              <a:cs typeface="Arial"/>
              <a:sym typeface="Arial"/>
            </a:endParaRPr>
          </a:p>
        </p:txBody>
      </p:sp>
      <p:sp>
        <p:nvSpPr>
          <p:cNvPr id="776" name="Google Shape;776;p10"/>
          <p:cNvSpPr txBox="1"/>
          <p:nvPr/>
        </p:nvSpPr>
        <p:spPr>
          <a:xfrm>
            <a:off x="3765522" y="2799345"/>
            <a:ext cx="111921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555555"/>
                </a:solidFill>
                <a:latin typeface="Arial"/>
                <a:ea typeface="Arial"/>
                <a:cs typeface="Arial"/>
                <a:sym typeface="Arial"/>
              </a:rPr>
              <a:t>3,1%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555555"/>
                </a:solidFill>
                <a:latin typeface="Arial"/>
                <a:ea typeface="Arial"/>
                <a:cs typeface="Arial"/>
                <a:sym typeface="Arial"/>
              </a:rPr>
              <a:t>Beleuchtung</a:t>
            </a:r>
            <a:endParaRPr sz="1400" b="0" i="0" u="none" strike="noStrike" cap="none">
              <a:solidFill>
                <a:srgbClr val="000000"/>
              </a:solidFill>
              <a:latin typeface="Arial"/>
              <a:ea typeface="Arial"/>
              <a:cs typeface="Arial"/>
              <a:sym typeface="Arial"/>
            </a:endParaRPr>
          </a:p>
        </p:txBody>
      </p:sp>
      <p:sp>
        <p:nvSpPr>
          <p:cNvPr id="777" name="Google Shape;777;p10"/>
          <p:cNvSpPr txBox="1"/>
          <p:nvPr/>
        </p:nvSpPr>
        <p:spPr>
          <a:xfrm>
            <a:off x="6056131" y="4865322"/>
            <a:ext cx="131318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555555"/>
                </a:solidFill>
                <a:latin typeface="Arial"/>
                <a:ea typeface="Arial"/>
                <a:cs typeface="Arial"/>
                <a:sym typeface="Arial"/>
              </a:rPr>
              <a:t>Gesamtausstoß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555555"/>
                </a:solidFill>
                <a:latin typeface="Arial"/>
                <a:ea typeface="Arial"/>
                <a:cs typeface="Arial"/>
                <a:sym typeface="Arial"/>
              </a:rPr>
              <a:t>206.800.000 t</a:t>
            </a:r>
            <a:endParaRPr sz="1400" b="0" i="0" u="none" strike="noStrike" cap="none">
              <a:solidFill>
                <a:srgbClr val="000000"/>
              </a:solidFill>
              <a:latin typeface="Arial"/>
              <a:ea typeface="Arial"/>
              <a:cs typeface="Arial"/>
              <a:sym typeface="Arial"/>
            </a:endParaRPr>
          </a:p>
        </p:txBody>
      </p:sp>
      <p:sp>
        <p:nvSpPr>
          <p:cNvPr id="778" name="Google Shape;778;p10"/>
          <p:cNvSpPr txBox="1"/>
          <p:nvPr/>
        </p:nvSpPr>
        <p:spPr>
          <a:xfrm>
            <a:off x="1820867" y="6571471"/>
            <a:ext cx="21031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3F3F3F"/>
                </a:solidFill>
                <a:latin typeface="Arial"/>
                <a:ea typeface="Arial"/>
                <a:cs typeface="Arial"/>
                <a:sym typeface="Arial"/>
              </a:rPr>
              <a:t>Stand 2019</a:t>
            </a:r>
            <a:endParaRPr sz="1400" b="0" i="0" u="none" strike="noStrike" cap="none">
              <a:solidFill>
                <a:srgbClr val="000000"/>
              </a:solidFill>
              <a:latin typeface="Arial"/>
              <a:ea typeface="Arial"/>
              <a:cs typeface="Arial"/>
              <a:sym typeface="Arial"/>
            </a:endParaRPr>
          </a:p>
        </p:txBody>
      </p:sp>
      <p:sp>
        <p:nvSpPr>
          <p:cNvPr id="779" name="Google Shape;779;p10"/>
          <p:cNvSpPr txBox="1"/>
          <p:nvPr/>
        </p:nvSpPr>
        <p:spPr>
          <a:xfrm>
            <a:off x="471578" y="232892"/>
            <a:ext cx="4095190" cy="2517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Noto Sans Symbols"/>
              <a:buNone/>
            </a:pPr>
            <a:r>
              <a:rPr lang="de-DE" sz="1200" b="1" i="1" u="none" strike="noStrike" cap="none">
                <a:solidFill>
                  <a:schemeClr val="accent3"/>
                </a:solidFill>
                <a:latin typeface="Arial"/>
                <a:ea typeface="Arial"/>
                <a:cs typeface="Arial"/>
                <a:sym typeface="Arial"/>
              </a:rPr>
              <a:t>Systemtechnik im EFH/MFH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aphicFrame>
        <p:nvGraphicFramePr>
          <p:cNvPr id="784" name="Google Shape;784;p11"/>
          <p:cNvGraphicFramePr/>
          <p:nvPr/>
        </p:nvGraphicFramePr>
        <p:xfrm>
          <a:off x="1712978" y="1837960"/>
          <a:ext cx="9877744" cy="5274538"/>
        </p:xfrm>
        <a:graphic>
          <a:graphicData uri="http://schemas.openxmlformats.org/drawingml/2006/chart">
            <c:chart xmlns:c="http://schemas.openxmlformats.org/drawingml/2006/chart" xmlns:r="http://schemas.openxmlformats.org/officeDocument/2006/relationships" r:id="rId3"/>
          </a:graphicData>
        </a:graphic>
      </p:graphicFrame>
      <p:sp>
        <p:nvSpPr>
          <p:cNvPr id="785" name="Google Shape;785;p11"/>
          <p:cNvSpPr txBox="1"/>
          <p:nvPr/>
        </p:nvSpPr>
        <p:spPr>
          <a:xfrm>
            <a:off x="1617470" y="1250499"/>
            <a:ext cx="6374630" cy="875881"/>
          </a:xfrm>
          <a:prstGeom prst="rect">
            <a:avLst/>
          </a:prstGeom>
          <a:noFill/>
          <a:ln>
            <a:noFill/>
          </a:ln>
        </p:spPr>
        <p:txBody>
          <a:bodyPr spcFirstLastPara="1" wrap="square" lIns="91425" tIns="45700" rIns="91425" bIns="45700" anchor="t" anchorCtr="0">
            <a:spAutoFit/>
          </a:bodyPr>
          <a:lstStyle/>
          <a:p>
            <a:pPr marL="1214868" marR="0" lvl="0" indent="-1214868" algn="l" rtl="0">
              <a:lnSpc>
                <a:spcPct val="100000"/>
              </a:lnSpc>
              <a:spcBef>
                <a:spcPts val="0"/>
              </a:spcBef>
              <a:spcAft>
                <a:spcPts val="0"/>
              </a:spcAft>
              <a:buClr>
                <a:srgbClr val="000000"/>
              </a:buClr>
              <a:buSzPts val="1273"/>
              <a:buFont typeface="Arial"/>
              <a:buNone/>
            </a:pPr>
            <a:r>
              <a:rPr lang="de-DE" sz="1273" b="1" i="0" u="none" strike="noStrike" cap="none">
                <a:solidFill>
                  <a:srgbClr val="000000"/>
                </a:solidFill>
                <a:latin typeface="Arial"/>
                <a:ea typeface="Arial"/>
                <a:cs typeface="Arial"/>
                <a:sym typeface="Arial"/>
              </a:rPr>
              <a:t>Rahmendaten:  		</a:t>
            </a:r>
            <a:r>
              <a:rPr lang="de-DE" sz="1273" b="0" i="0" u="none" strike="noStrike" cap="none">
                <a:solidFill>
                  <a:srgbClr val="000000"/>
                </a:solidFill>
                <a:latin typeface="Arial"/>
                <a:ea typeface="Arial"/>
                <a:cs typeface="Arial"/>
                <a:sym typeface="Arial"/>
              </a:rPr>
              <a:t>Neubau = Standard EnEV </a:t>
            </a:r>
            <a:endParaRPr sz="1400" b="0" i="0" u="none" strike="noStrike" cap="none">
              <a:solidFill>
                <a:srgbClr val="000000"/>
              </a:solidFill>
              <a:latin typeface="Arial"/>
              <a:ea typeface="Arial"/>
              <a:cs typeface="Arial"/>
              <a:sym typeface="Arial"/>
            </a:endParaRPr>
          </a:p>
          <a:p>
            <a:pPr marL="1214868" marR="0" lvl="0" indent="-1214868" algn="l" rtl="0">
              <a:lnSpc>
                <a:spcPct val="100000"/>
              </a:lnSpc>
              <a:spcBef>
                <a:spcPts val="0"/>
              </a:spcBef>
              <a:spcAft>
                <a:spcPts val="0"/>
              </a:spcAft>
              <a:buClr>
                <a:srgbClr val="000000"/>
              </a:buClr>
              <a:buSzPts val="1273"/>
              <a:buFont typeface="Arial"/>
              <a:buNone/>
            </a:pPr>
            <a:r>
              <a:rPr lang="de-DE" sz="1273" b="0" i="0" u="none" strike="noStrike" cap="none">
                <a:solidFill>
                  <a:srgbClr val="000000"/>
                </a:solidFill>
                <a:latin typeface="Arial"/>
                <a:ea typeface="Arial"/>
                <a:cs typeface="Arial"/>
                <a:sym typeface="Arial"/>
              </a:rPr>
              <a:t>		A</a:t>
            </a:r>
            <a:r>
              <a:rPr lang="de-DE" sz="1273" b="0" i="0" u="none" strike="noStrike" cap="none" baseline="-25000">
                <a:solidFill>
                  <a:srgbClr val="000000"/>
                </a:solidFill>
                <a:latin typeface="Arial"/>
                <a:ea typeface="Arial"/>
                <a:cs typeface="Arial"/>
                <a:sym typeface="Arial"/>
              </a:rPr>
              <a:t>N </a:t>
            </a:r>
            <a:r>
              <a:rPr lang="de-DE" sz="1273" b="0" i="0" u="none" strike="noStrike" cap="none">
                <a:solidFill>
                  <a:srgbClr val="000000"/>
                </a:solidFill>
                <a:latin typeface="Arial"/>
                <a:ea typeface="Arial"/>
                <a:cs typeface="Arial"/>
                <a:sym typeface="Arial"/>
              </a:rPr>
              <a:t>= 180m²</a:t>
            </a:r>
            <a:endParaRPr sz="1400" b="0" i="0" u="none" strike="noStrike" cap="none">
              <a:solidFill>
                <a:srgbClr val="000000"/>
              </a:solidFill>
              <a:latin typeface="Arial"/>
              <a:ea typeface="Arial"/>
              <a:cs typeface="Arial"/>
              <a:sym typeface="Arial"/>
            </a:endParaRPr>
          </a:p>
          <a:p>
            <a:pPr marL="1214868" marR="0" lvl="0" indent="-1214868" algn="l" rtl="0">
              <a:lnSpc>
                <a:spcPct val="100000"/>
              </a:lnSpc>
              <a:spcBef>
                <a:spcPts val="0"/>
              </a:spcBef>
              <a:spcAft>
                <a:spcPts val="0"/>
              </a:spcAft>
              <a:buClr>
                <a:srgbClr val="000000"/>
              </a:buClr>
              <a:buSzPts val="1273"/>
              <a:buFont typeface="Arial"/>
              <a:buNone/>
            </a:pPr>
            <a:r>
              <a:rPr lang="de-DE" sz="1273" b="0" i="0" u="none" strike="noStrike" cap="none">
                <a:solidFill>
                  <a:srgbClr val="000000"/>
                </a:solidFill>
                <a:latin typeface="Arial"/>
                <a:ea typeface="Arial"/>
                <a:cs typeface="Arial"/>
                <a:sym typeface="Arial"/>
              </a:rPr>
              <a:t>		Haushaltstrom 3.750 kWh, </a:t>
            </a:r>
            <a:endParaRPr sz="1400" b="0" i="0" u="none" strike="noStrike" cap="none">
              <a:solidFill>
                <a:srgbClr val="000000"/>
              </a:solidFill>
              <a:latin typeface="Arial"/>
              <a:ea typeface="Arial"/>
              <a:cs typeface="Arial"/>
              <a:sym typeface="Arial"/>
            </a:endParaRPr>
          </a:p>
          <a:p>
            <a:pPr marL="1214868" marR="0" lvl="0" indent="-1214868" algn="l" rtl="0">
              <a:lnSpc>
                <a:spcPct val="100000"/>
              </a:lnSpc>
              <a:spcBef>
                <a:spcPts val="0"/>
              </a:spcBef>
              <a:spcAft>
                <a:spcPts val="0"/>
              </a:spcAft>
              <a:buClr>
                <a:srgbClr val="000000"/>
              </a:buClr>
              <a:buSzPts val="1273"/>
              <a:buFont typeface="Arial"/>
              <a:buNone/>
            </a:pPr>
            <a:r>
              <a:rPr lang="de-DE" sz="1273" b="0" i="0" u="none" strike="noStrike" cap="none">
                <a:solidFill>
                  <a:srgbClr val="000000"/>
                </a:solidFill>
                <a:latin typeface="Arial"/>
                <a:ea typeface="Arial"/>
                <a:cs typeface="Arial"/>
                <a:sym typeface="Arial"/>
              </a:rPr>
              <a:t>		Bezug = Standardstrommix</a:t>
            </a:r>
            <a:endParaRPr sz="1273" b="0" i="0" u="none" strike="noStrike" cap="none" baseline="-25000">
              <a:solidFill>
                <a:srgbClr val="000000"/>
              </a:solidFill>
              <a:latin typeface="Arial"/>
              <a:ea typeface="Arial"/>
              <a:cs typeface="Arial"/>
              <a:sym typeface="Arial"/>
            </a:endParaRPr>
          </a:p>
        </p:txBody>
      </p:sp>
      <p:sp>
        <p:nvSpPr>
          <p:cNvPr id="786" name="Google Shape;786;p11"/>
          <p:cNvSpPr txBox="1">
            <a:spLocks noGrp="1"/>
          </p:cNvSpPr>
          <p:nvPr>
            <p:ph type="title"/>
          </p:nvPr>
        </p:nvSpPr>
        <p:spPr>
          <a:xfrm>
            <a:off x="1732499" y="577645"/>
            <a:ext cx="9977952" cy="67694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de-DE" b="1"/>
              <a:t>CO</a:t>
            </a:r>
            <a:r>
              <a:rPr lang="de-DE" sz="2000" b="1" baseline="-25000"/>
              <a:t>2 </a:t>
            </a:r>
            <a:r>
              <a:rPr lang="de-DE" b="1"/>
              <a:t>- Emissionen verschiedener Energieträger</a:t>
            </a:r>
            <a:endParaRPr/>
          </a:p>
        </p:txBody>
      </p:sp>
      <p:sp>
        <p:nvSpPr>
          <p:cNvPr id="787" name="Google Shape;787;p11"/>
          <p:cNvSpPr txBox="1"/>
          <p:nvPr/>
        </p:nvSpPr>
        <p:spPr>
          <a:xfrm>
            <a:off x="471578" y="232892"/>
            <a:ext cx="4095190" cy="2517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Noto Sans Symbols"/>
              <a:buNone/>
            </a:pPr>
            <a:r>
              <a:rPr lang="de-DE" sz="1200" b="1" i="1" u="none" strike="noStrike" cap="none">
                <a:solidFill>
                  <a:schemeClr val="accent3"/>
                </a:solidFill>
                <a:latin typeface="Arial"/>
                <a:ea typeface="Arial"/>
                <a:cs typeface="Arial"/>
                <a:sym typeface="Arial"/>
              </a:rPr>
              <a:t>Systemtechnik im EFH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6"/>
          <p:cNvSpPr/>
          <p:nvPr/>
        </p:nvSpPr>
        <p:spPr>
          <a:xfrm>
            <a:off x="2766219" y="1342228"/>
            <a:ext cx="3200358" cy="2256257"/>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821" name="Google Shape;821;p16"/>
          <p:cNvSpPr/>
          <p:nvPr/>
        </p:nvSpPr>
        <p:spPr>
          <a:xfrm>
            <a:off x="7744770" y="1280460"/>
            <a:ext cx="3200358" cy="2256257"/>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822" name="Google Shape;822;p16"/>
          <p:cNvSpPr/>
          <p:nvPr/>
        </p:nvSpPr>
        <p:spPr>
          <a:xfrm>
            <a:off x="5326167" y="4752928"/>
            <a:ext cx="3200358" cy="2256257"/>
          </a:xfrm>
          <a:prstGeom prst="rect">
            <a:avLst/>
          </a:prstGeom>
          <a:solidFill>
            <a:srgbClr val="50505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823" name="Google Shape;823;p16"/>
          <p:cNvSpPr txBox="1">
            <a:spLocks noGrp="1"/>
          </p:cNvSpPr>
          <p:nvPr>
            <p:ph type="title"/>
          </p:nvPr>
        </p:nvSpPr>
        <p:spPr>
          <a:xfrm>
            <a:off x="578211" y="603508"/>
            <a:ext cx="12264520" cy="67694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de-DE"/>
              <a:t>3 wesentliche Faktoren beeinflussen derzeit den Energiemarkt</a:t>
            </a:r>
            <a:endParaRPr/>
          </a:p>
        </p:txBody>
      </p:sp>
      <p:sp>
        <p:nvSpPr>
          <p:cNvPr id="824" name="Google Shape;824;p16"/>
          <p:cNvSpPr txBox="1">
            <a:spLocks noGrp="1"/>
          </p:cNvSpPr>
          <p:nvPr>
            <p:ph type="ftr" idx="11"/>
          </p:nvPr>
        </p:nvSpPr>
        <p:spPr>
          <a:xfrm>
            <a:off x="4443197" y="7112498"/>
            <a:ext cx="5340271" cy="18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de-DE"/>
              <a:t>Systemschulung Vertrieb 180418</a:t>
            </a:r>
            <a:endParaRPr/>
          </a:p>
        </p:txBody>
      </p:sp>
      <p:sp>
        <p:nvSpPr>
          <p:cNvPr id="825" name="Google Shape;825;p16"/>
          <p:cNvSpPr txBox="1">
            <a:spLocks noGrp="1"/>
          </p:cNvSpPr>
          <p:nvPr>
            <p:ph type="body" idx="2"/>
          </p:nvPr>
        </p:nvSpPr>
        <p:spPr>
          <a:xfrm>
            <a:off x="566775" y="223506"/>
            <a:ext cx="5148169" cy="25174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1200"/>
              <a:buFont typeface="Arial"/>
              <a:buNone/>
            </a:pPr>
            <a:r>
              <a:rPr lang="de-DE"/>
              <a:t>Systemtechnik EFH/MFH</a:t>
            </a:r>
            <a:endParaRPr/>
          </a:p>
        </p:txBody>
      </p:sp>
      <p:sp>
        <p:nvSpPr>
          <p:cNvPr id="826" name="Google Shape;826;p16"/>
          <p:cNvSpPr txBox="1">
            <a:spLocks noGrp="1"/>
          </p:cNvSpPr>
          <p:nvPr>
            <p:ph type="body" idx="3"/>
          </p:nvPr>
        </p:nvSpPr>
        <p:spPr>
          <a:xfrm>
            <a:off x="578212" y="7112498"/>
            <a:ext cx="3406093" cy="18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7F7F7F"/>
              </a:buClr>
              <a:buSzPts val="800"/>
              <a:buFont typeface="Arial"/>
              <a:buNone/>
            </a:pPr>
            <a:endParaRPr/>
          </a:p>
        </p:txBody>
      </p:sp>
      <p:pic>
        <p:nvPicPr>
          <p:cNvPr id="827" name="Google Shape;827;p16" descr="https://www.invitel-unternehmensgruppe.de/wp-content/uploads/2014/11/Fotolia_60874393_S_copyright.jpg"/>
          <p:cNvPicPr preferRelativeResize="0"/>
          <p:nvPr/>
        </p:nvPicPr>
        <p:blipFill rotWithShape="1">
          <a:blip r:embed="rId3">
            <a:alphaModFix/>
          </a:blip>
          <a:srcRect/>
          <a:stretch/>
        </p:blipFill>
        <p:spPr>
          <a:xfrm>
            <a:off x="3148052" y="1614261"/>
            <a:ext cx="2266072" cy="1645367"/>
          </a:xfrm>
          <a:prstGeom prst="rect">
            <a:avLst/>
          </a:prstGeom>
          <a:noFill/>
          <a:ln>
            <a:noFill/>
          </a:ln>
        </p:spPr>
      </p:pic>
      <p:pic>
        <p:nvPicPr>
          <p:cNvPr id="828" name="Google Shape;828;p16"/>
          <p:cNvPicPr preferRelativeResize="0"/>
          <p:nvPr/>
        </p:nvPicPr>
        <p:blipFill rotWithShape="1">
          <a:blip r:embed="rId4">
            <a:alphaModFix/>
          </a:blip>
          <a:srcRect/>
          <a:stretch/>
        </p:blipFill>
        <p:spPr>
          <a:xfrm>
            <a:off x="7940752" y="1524390"/>
            <a:ext cx="2845871" cy="1821025"/>
          </a:xfrm>
          <a:prstGeom prst="rect">
            <a:avLst/>
          </a:prstGeom>
          <a:noFill/>
          <a:ln>
            <a:noFill/>
          </a:ln>
        </p:spPr>
      </p:pic>
      <p:grpSp>
        <p:nvGrpSpPr>
          <p:cNvPr id="829" name="Google Shape;829;p16"/>
          <p:cNvGrpSpPr/>
          <p:nvPr/>
        </p:nvGrpSpPr>
        <p:grpSpPr>
          <a:xfrm rot="10800000">
            <a:off x="6158182" y="3447103"/>
            <a:ext cx="1304572" cy="1181103"/>
            <a:chOff x="6940999" y="4054522"/>
            <a:chExt cx="1789536" cy="1620170"/>
          </a:xfrm>
        </p:grpSpPr>
        <p:sp>
          <p:nvSpPr>
            <p:cNvPr id="830" name="Google Shape;830;p16"/>
            <p:cNvSpPr/>
            <p:nvPr/>
          </p:nvSpPr>
          <p:spPr>
            <a:xfrm>
              <a:off x="7658213" y="4054522"/>
              <a:ext cx="363556" cy="96388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66650" tIns="33325" rIns="66650" bIns="333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831" name="Google Shape;831;p16"/>
            <p:cNvSpPr/>
            <p:nvPr/>
          </p:nvSpPr>
          <p:spPr>
            <a:xfrm rot="7832043">
              <a:off x="8064336" y="4741384"/>
              <a:ext cx="363556" cy="96388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66650" tIns="33325" rIns="66650" bIns="333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832" name="Google Shape;832;p16"/>
            <p:cNvSpPr/>
            <p:nvPr/>
          </p:nvSpPr>
          <p:spPr>
            <a:xfrm rot="2965018">
              <a:off x="7243493" y="4741172"/>
              <a:ext cx="363556" cy="963880"/>
            </a:xfrm>
            <a:prstGeom prst="rect">
              <a:avLst/>
            </a:prstGeom>
            <a:solidFill>
              <a:schemeClr val="accent1"/>
            </a:solidFill>
            <a:ln>
              <a:noFill/>
            </a:ln>
            <a:effectLst>
              <a:outerShdw blurRad="50800" dist="38100" dir="2700000" algn="tl" rotWithShape="0">
                <a:srgbClr val="000000">
                  <a:alpha val="40000"/>
                </a:srgbClr>
              </a:outerShdw>
            </a:effectLst>
          </p:spPr>
          <p:txBody>
            <a:bodyPr spcFirstLastPara="1" wrap="square" lIns="66650" tIns="33325" rIns="66650" bIns="333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grpSp>
      <p:grpSp>
        <p:nvGrpSpPr>
          <p:cNvPr id="833" name="Google Shape;833;p16"/>
          <p:cNvGrpSpPr/>
          <p:nvPr/>
        </p:nvGrpSpPr>
        <p:grpSpPr>
          <a:xfrm>
            <a:off x="4985318" y="4711435"/>
            <a:ext cx="3753412" cy="2359756"/>
            <a:chOff x="-165762" y="4649427"/>
            <a:chExt cx="3753412" cy="2359756"/>
          </a:xfrm>
        </p:grpSpPr>
        <p:grpSp>
          <p:nvGrpSpPr>
            <p:cNvPr id="834" name="Google Shape;834;p16"/>
            <p:cNvGrpSpPr/>
            <p:nvPr/>
          </p:nvGrpSpPr>
          <p:grpSpPr>
            <a:xfrm>
              <a:off x="-165762" y="4649427"/>
              <a:ext cx="3753412" cy="2359756"/>
              <a:chOff x="2746853" y="4369300"/>
              <a:chExt cx="4572000" cy="2743200"/>
            </a:xfrm>
          </p:grpSpPr>
          <p:graphicFrame>
            <p:nvGraphicFramePr>
              <p:cNvPr id="835" name="Google Shape;835;p16"/>
              <p:cNvGraphicFramePr/>
              <p:nvPr/>
            </p:nvGraphicFramePr>
            <p:xfrm>
              <a:off x="2746853" y="4369300"/>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836" name="Google Shape;836;p16"/>
              <p:cNvGrpSpPr/>
              <p:nvPr/>
            </p:nvGrpSpPr>
            <p:grpSpPr>
              <a:xfrm>
                <a:off x="3824071" y="4838866"/>
                <a:ext cx="2276298" cy="1915883"/>
                <a:chOff x="3824071" y="4838866"/>
                <a:chExt cx="2276298" cy="1915883"/>
              </a:xfrm>
            </p:grpSpPr>
            <p:pic>
              <p:nvPicPr>
                <p:cNvPr id="837" name="Google Shape;837;p16" descr="Transport Cars icon"/>
                <p:cNvPicPr preferRelativeResize="0"/>
                <p:nvPr/>
              </p:nvPicPr>
              <p:blipFill rotWithShape="1">
                <a:blip r:embed="rId6">
                  <a:alphaModFix/>
                </a:blip>
                <a:srcRect/>
                <a:stretch/>
              </p:blipFill>
              <p:spPr>
                <a:xfrm>
                  <a:off x="5492394" y="4838866"/>
                  <a:ext cx="607975" cy="607975"/>
                </a:xfrm>
                <a:prstGeom prst="rect">
                  <a:avLst/>
                </a:prstGeom>
                <a:noFill/>
                <a:ln>
                  <a:noFill/>
                </a:ln>
              </p:spPr>
            </p:pic>
            <p:pic>
              <p:nvPicPr>
                <p:cNvPr id="838" name="Google Shape;838;p16" descr="Stecker Strom Kostenlose Icons"/>
                <p:cNvPicPr preferRelativeResize="0"/>
                <p:nvPr/>
              </p:nvPicPr>
              <p:blipFill rotWithShape="1">
                <a:blip r:embed="rId7">
                  <a:alphaModFix/>
                </a:blip>
                <a:srcRect/>
                <a:stretch/>
              </p:blipFill>
              <p:spPr>
                <a:xfrm>
                  <a:off x="5134132" y="6270459"/>
                  <a:ext cx="484290" cy="484290"/>
                </a:xfrm>
                <a:prstGeom prst="rect">
                  <a:avLst/>
                </a:prstGeom>
                <a:solidFill>
                  <a:srgbClr val="FDD3D1"/>
                </a:solidFill>
                <a:ln>
                  <a:noFill/>
                </a:ln>
              </p:spPr>
            </p:pic>
            <p:pic>
              <p:nvPicPr>
                <p:cNvPr id="839" name="Google Shape;839;p16" descr="Bildergebnis für icon wärme"/>
                <p:cNvPicPr preferRelativeResize="0"/>
                <p:nvPr/>
              </p:nvPicPr>
              <p:blipFill rotWithShape="1">
                <a:blip r:embed="rId8">
                  <a:alphaModFix/>
                </a:blip>
                <a:srcRect/>
                <a:stretch/>
              </p:blipFill>
              <p:spPr>
                <a:xfrm>
                  <a:off x="3824071" y="5302304"/>
                  <a:ext cx="538038" cy="538038"/>
                </a:xfrm>
                <a:prstGeom prst="rect">
                  <a:avLst/>
                </a:prstGeom>
                <a:noFill/>
                <a:ln>
                  <a:noFill/>
                </a:ln>
              </p:spPr>
            </p:pic>
          </p:grpSp>
        </p:grpSp>
        <p:pic>
          <p:nvPicPr>
            <p:cNvPr id="840" name="Google Shape;840;p16" descr="Bildergebnis für runder pfeil"/>
            <p:cNvPicPr preferRelativeResize="0"/>
            <p:nvPr/>
          </p:nvPicPr>
          <p:blipFill rotWithShape="1">
            <a:blip r:embed="rId9">
              <a:alphaModFix/>
            </a:blip>
            <a:srcRect/>
            <a:stretch/>
          </p:blipFill>
          <p:spPr>
            <a:xfrm rot="989638">
              <a:off x="1377546" y="5526576"/>
              <a:ext cx="614258" cy="614258"/>
            </a:xfrm>
            <a:prstGeom prst="rect">
              <a:avLst/>
            </a:prstGeom>
            <a:noFill/>
            <a:ln>
              <a:noFill/>
            </a:ln>
          </p:spPr>
        </p:pic>
      </p:grpSp>
      <p:sp>
        <p:nvSpPr>
          <p:cNvPr id="841" name="Google Shape;841;p16"/>
          <p:cNvSpPr txBox="1"/>
          <p:nvPr/>
        </p:nvSpPr>
        <p:spPr>
          <a:xfrm>
            <a:off x="5837664" y="4790141"/>
            <a:ext cx="221887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Black"/>
                <a:ea typeface="Arial Black"/>
                <a:cs typeface="Arial Black"/>
                <a:sym typeface="Arial Black"/>
              </a:rPr>
              <a:t>Sektorenkopplung</a:t>
            </a:r>
            <a:endParaRPr sz="1400" b="0" i="0" u="none" strike="noStrike" cap="none">
              <a:solidFill>
                <a:srgbClr val="000000"/>
              </a:solidFill>
              <a:latin typeface="Arial"/>
              <a:ea typeface="Arial"/>
              <a:cs typeface="Arial"/>
              <a:sym typeface="Arial"/>
            </a:endParaRPr>
          </a:p>
        </p:txBody>
      </p:sp>
      <p:sp>
        <p:nvSpPr>
          <p:cNvPr id="842" name="Google Shape;842;p16"/>
          <p:cNvSpPr txBox="1">
            <a:spLocks noGrp="1"/>
          </p:cNvSpPr>
          <p:nvPr>
            <p:ph type="dt" idx="10"/>
          </p:nvPr>
        </p:nvSpPr>
        <p:spPr>
          <a:xfrm>
            <a:off x="11666390" y="7112498"/>
            <a:ext cx="678848" cy="18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de-DE">
                <a:solidFill>
                  <a:srgbClr val="7F7F7F"/>
                </a:solidFill>
              </a:rPr>
              <a:t>22.08.2021</a:t>
            </a:r>
            <a:endParaRPr>
              <a:solidFill>
                <a:srgbClr val="7F7F7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85857"/>
        </a:solidFill>
        <a:effectLst/>
      </p:bgPr>
    </p:bg>
    <p:spTree>
      <p:nvGrpSpPr>
        <p:cNvPr id="1" name="Shape 669"/>
        <p:cNvGrpSpPr/>
        <p:nvPr/>
      </p:nvGrpSpPr>
      <p:grpSpPr>
        <a:xfrm>
          <a:off x="0" y="0"/>
          <a:ext cx="0" cy="0"/>
          <a:chOff x="0" y="0"/>
          <a:chExt cx="0" cy="0"/>
        </a:xfrm>
      </p:grpSpPr>
      <p:cxnSp>
        <p:nvCxnSpPr>
          <p:cNvPr id="670" name="Google Shape;670;p6"/>
          <p:cNvCxnSpPr/>
          <p:nvPr/>
        </p:nvCxnSpPr>
        <p:spPr>
          <a:xfrm rot="10800000">
            <a:off x="4669929" y="3305888"/>
            <a:ext cx="2983414" cy="0"/>
          </a:xfrm>
          <a:prstGeom prst="straightConnector1">
            <a:avLst/>
          </a:prstGeom>
          <a:noFill/>
          <a:ln w="22225" cap="flat" cmpd="sng">
            <a:solidFill>
              <a:srgbClr val="FF0000"/>
            </a:solidFill>
            <a:prstDash val="solid"/>
            <a:round/>
            <a:headEnd type="none" w="sm" len="sm"/>
            <a:tailEnd type="stealth" w="med" len="med"/>
          </a:ln>
        </p:spPr>
      </p:cxnSp>
      <p:sp>
        <p:nvSpPr>
          <p:cNvPr id="671" name="Google Shape;671;p6"/>
          <p:cNvSpPr txBox="1"/>
          <p:nvPr/>
        </p:nvSpPr>
        <p:spPr>
          <a:xfrm>
            <a:off x="4676690" y="2515674"/>
            <a:ext cx="3362939" cy="539933"/>
          </a:xfrm>
          <a:prstGeom prst="rect">
            <a:avLst/>
          </a:prstGeom>
          <a:noFill/>
          <a:ln>
            <a:noFill/>
          </a:ln>
        </p:spPr>
        <p:txBody>
          <a:bodyPr spcFirstLastPara="1" wrap="square" lIns="106900" tIns="53425" rIns="106900" bIns="53425" anchor="t" anchorCtr="0">
            <a:noAutofit/>
          </a:bodyPr>
          <a:lstStyle/>
          <a:p>
            <a:pPr marL="0" marR="0" lvl="0" indent="0" algn="l" rtl="0">
              <a:lnSpc>
                <a:spcPct val="10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SLP / Prognosen</a:t>
            </a:r>
            <a:endParaRPr sz="2807" b="0" i="0" u="none" strike="noStrike" cap="none">
              <a:solidFill>
                <a:srgbClr val="000000"/>
              </a:solidFill>
              <a:latin typeface="Roboto Light"/>
              <a:ea typeface="Roboto Light"/>
              <a:cs typeface="Roboto Light"/>
              <a:sym typeface="Roboto Light"/>
            </a:endParaRPr>
          </a:p>
        </p:txBody>
      </p:sp>
      <p:sp>
        <p:nvSpPr>
          <p:cNvPr id="672" name="Google Shape;672;p6"/>
          <p:cNvSpPr txBox="1"/>
          <p:nvPr/>
        </p:nvSpPr>
        <p:spPr>
          <a:xfrm>
            <a:off x="5211361" y="3467338"/>
            <a:ext cx="1906613" cy="539933"/>
          </a:xfrm>
          <a:prstGeom prst="rect">
            <a:avLst/>
          </a:prstGeom>
          <a:noFill/>
          <a:ln>
            <a:noFill/>
          </a:ln>
        </p:spPr>
        <p:txBody>
          <a:bodyPr spcFirstLastPara="1" wrap="square" lIns="106900" tIns="53425" rIns="106900" bIns="53425" anchor="t" anchorCtr="0">
            <a:noAutofit/>
          </a:bodyPr>
          <a:lstStyle/>
          <a:p>
            <a:pPr marL="0" marR="0" lvl="0" indent="0" algn="l" rtl="0">
              <a:lnSpc>
                <a:spcPct val="10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Fahrpläne</a:t>
            </a:r>
            <a:endParaRPr sz="2807" b="0" i="0" u="none" strike="noStrike" cap="none">
              <a:solidFill>
                <a:srgbClr val="000000"/>
              </a:solidFill>
              <a:latin typeface="Roboto Light"/>
              <a:ea typeface="Roboto Light"/>
              <a:cs typeface="Roboto Light"/>
              <a:sym typeface="Roboto Light"/>
            </a:endParaRPr>
          </a:p>
        </p:txBody>
      </p:sp>
      <p:pic>
        <p:nvPicPr>
          <p:cNvPr id="673" name="Google Shape;673;p6"/>
          <p:cNvPicPr preferRelativeResize="0"/>
          <p:nvPr/>
        </p:nvPicPr>
        <p:blipFill rotWithShape="1">
          <a:blip r:embed="rId3">
            <a:alphaModFix/>
          </a:blip>
          <a:srcRect/>
          <a:stretch/>
        </p:blipFill>
        <p:spPr>
          <a:xfrm>
            <a:off x="2331464" y="3292158"/>
            <a:ext cx="1624102" cy="1591941"/>
          </a:xfrm>
          <a:prstGeom prst="rect">
            <a:avLst/>
          </a:prstGeom>
          <a:noFill/>
          <a:ln>
            <a:noFill/>
          </a:ln>
        </p:spPr>
      </p:pic>
      <p:pic>
        <p:nvPicPr>
          <p:cNvPr id="674" name="Google Shape;674;p6"/>
          <p:cNvPicPr preferRelativeResize="0"/>
          <p:nvPr/>
        </p:nvPicPr>
        <p:blipFill rotWithShape="1">
          <a:blip r:embed="rId4">
            <a:alphaModFix/>
          </a:blip>
          <a:srcRect/>
          <a:stretch/>
        </p:blipFill>
        <p:spPr>
          <a:xfrm>
            <a:off x="2617285" y="5399688"/>
            <a:ext cx="903459" cy="903459"/>
          </a:xfrm>
          <a:prstGeom prst="rect">
            <a:avLst/>
          </a:prstGeom>
          <a:noFill/>
          <a:ln>
            <a:noFill/>
          </a:ln>
        </p:spPr>
      </p:pic>
      <p:pic>
        <p:nvPicPr>
          <p:cNvPr id="675" name="Google Shape;675;p6"/>
          <p:cNvPicPr preferRelativeResize="0"/>
          <p:nvPr/>
        </p:nvPicPr>
        <p:blipFill rotWithShape="1">
          <a:blip r:embed="rId5">
            <a:alphaModFix/>
          </a:blip>
          <a:srcRect/>
          <a:stretch/>
        </p:blipFill>
        <p:spPr>
          <a:xfrm>
            <a:off x="2836213" y="1958797"/>
            <a:ext cx="465603" cy="987301"/>
          </a:xfrm>
          <a:prstGeom prst="rect">
            <a:avLst/>
          </a:prstGeom>
          <a:noFill/>
          <a:ln>
            <a:noFill/>
          </a:ln>
        </p:spPr>
      </p:pic>
      <p:pic>
        <p:nvPicPr>
          <p:cNvPr id="676" name="Google Shape;676;p6"/>
          <p:cNvPicPr preferRelativeResize="0"/>
          <p:nvPr/>
        </p:nvPicPr>
        <p:blipFill rotWithShape="1">
          <a:blip r:embed="rId6">
            <a:alphaModFix/>
          </a:blip>
          <a:srcRect/>
          <a:stretch/>
        </p:blipFill>
        <p:spPr>
          <a:xfrm>
            <a:off x="8248477" y="2949351"/>
            <a:ext cx="1579759" cy="945154"/>
          </a:xfrm>
          <a:prstGeom prst="rect">
            <a:avLst/>
          </a:prstGeom>
          <a:noFill/>
          <a:ln>
            <a:noFill/>
          </a:ln>
        </p:spPr>
      </p:pic>
      <p:sp>
        <p:nvSpPr>
          <p:cNvPr id="677" name="Google Shape;677;p6"/>
          <p:cNvSpPr txBox="1"/>
          <p:nvPr/>
        </p:nvSpPr>
        <p:spPr>
          <a:xfrm>
            <a:off x="5332868" y="4088129"/>
            <a:ext cx="6728546" cy="4079490"/>
          </a:xfrm>
          <a:prstGeom prst="rect">
            <a:avLst/>
          </a:prstGeom>
          <a:noFill/>
          <a:ln>
            <a:noFill/>
          </a:ln>
        </p:spPr>
        <p:txBody>
          <a:bodyPr spcFirstLastPara="1" wrap="square" lIns="106900" tIns="106900" rIns="106900" bIns="106900" anchor="ctr" anchorCtr="0">
            <a:noAutofit/>
          </a:bodyPr>
          <a:lstStyle/>
          <a:p>
            <a:pPr marL="0" marR="0" lvl="0" indent="0" algn="l" rtl="0">
              <a:lnSpc>
                <a:spcPct val="15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 verbrauchsgesteuerte Stromerzeugung 	=&gt; über </a:t>
            </a:r>
            <a:r>
              <a:rPr lang="de-DE" sz="2807" b="1" i="0" u="none" strike="noStrike" cap="none">
                <a:solidFill>
                  <a:srgbClr val="FFFFFF"/>
                </a:solidFill>
                <a:latin typeface="Roboto Light"/>
                <a:ea typeface="Roboto Light"/>
                <a:cs typeface="Roboto Light"/>
                <a:sym typeface="Roboto Light"/>
              </a:rPr>
              <a:t>S</a:t>
            </a:r>
            <a:r>
              <a:rPr lang="de-DE" sz="2807" b="0" i="0" u="none" strike="noStrike" cap="none">
                <a:solidFill>
                  <a:srgbClr val="FFFFFF"/>
                </a:solidFill>
                <a:latin typeface="Roboto Light"/>
                <a:ea typeface="Roboto Light"/>
                <a:cs typeface="Roboto Light"/>
                <a:sym typeface="Roboto Light"/>
              </a:rPr>
              <a:t>tandard-</a:t>
            </a:r>
            <a:r>
              <a:rPr lang="de-DE" sz="2807" b="1" i="0" u="none" strike="noStrike" cap="none">
                <a:solidFill>
                  <a:srgbClr val="FFFFFF"/>
                </a:solidFill>
                <a:latin typeface="Roboto Light"/>
                <a:ea typeface="Roboto Light"/>
                <a:cs typeface="Roboto Light"/>
                <a:sym typeface="Roboto Light"/>
              </a:rPr>
              <a:t>L</a:t>
            </a:r>
            <a:r>
              <a:rPr lang="de-DE" sz="2807" b="0" i="0" u="none" strike="noStrike" cap="none">
                <a:solidFill>
                  <a:srgbClr val="FFFFFF"/>
                </a:solidFill>
                <a:latin typeface="Roboto Light"/>
                <a:ea typeface="Roboto Light"/>
                <a:cs typeface="Roboto Light"/>
                <a:sym typeface="Roboto Light"/>
              </a:rPr>
              <a:t>ast</a:t>
            </a:r>
            <a:r>
              <a:rPr lang="de-DE" sz="2807" b="1" i="0" u="none" strike="noStrike" cap="none">
                <a:solidFill>
                  <a:srgbClr val="FFFFFF"/>
                </a:solidFill>
                <a:latin typeface="Roboto Light"/>
                <a:ea typeface="Roboto Light"/>
                <a:cs typeface="Roboto Light"/>
                <a:sym typeface="Roboto Light"/>
              </a:rPr>
              <a:t>p</a:t>
            </a:r>
            <a:r>
              <a:rPr lang="de-DE" sz="2807" b="0" i="0" u="none" strike="noStrike" cap="none">
                <a:solidFill>
                  <a:srgbClr val="FFFFFF"/>
                </a:solidFill>
                <a:latin typeface="Roboto Light"/>
                <a:ea typeface="Roboto Light"/>
                <a:cs typeface="Roboto Light"/>
                <a:sym typeface="Roboto Light"/>
              </a:rPr>
              <a:t>rofile</a:t>
            </a:r>
            <a:endParaRPr sz="2807"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7"/>
              <a:buFont typeface="Arial"/>
              <a:buNone/>
            </a:pPr>
            <a:endParaRPr sz="2807" b="0" i="0" u="none" strike="noStrike" cap="none">
              <a:solidFill>
                <a:srgbClr val="FFFFFF"/>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 Strom- und Wärmeerzeugung getrennt</a:t>
            </a:r>
            <a:endParaRPr sz="2807" b="0" i="0" u="none" strike="noStrike" cap="none">
              <a:solidFill>
                <a:srgbClr val="FFFFFF"/>
              </a:solidFill>
              <a:latin typeface="Roboto"/>
              <a:ea typeface="Roboto"/>
              <a:cs typeface="Roboto"/>
              <a:sym typeface="Roboto"/>
            </a:endParaRPr>
          </a:p>
        </p:txBody>
      </p:sp>
      <p:pic>
        <p:nvPicPr>
          <p:cNvPr id="678" name="Google Shape;678;p6"/>
          <p:cNvPicPr preferRelativeResize="0"/>
          <p:nvPr/>
        </p:nvPicPr>
        <p:blipFill rotWithShape="1">
          <a:blip r:embed="rId7">
            <a:alphaModFix/>
          </a:blip>
          <a:srcRect/>
          <a:stretch/>
        </p:blipFill>
        <p:spPr>
          <a:xfrm>
            <a:off x="10316757" y="223284"/>
            <a:ext cx="1386531" cy="340242"/>
          </a:xfrm>
          <a:prstGeom prst="rect">
            <a:avLst/>
          </a:prstGeom>
          <a:noFill/>
          <a:ln>
            <a:noFill/>
          </a:ln>
        </p:spPr>
      </p:pic>
      <p:sp>
        <p:nvSpPr>
          <p:cNvPr id="679" name="Google Shape;679;p6"/>
          <p:cNvSpPr/>
          <p:nvPr/>
        </p:nvSpPr>
        <p:spPr>
          <a:xfrm>
            <a:off x="373401" y="586280"/>
            <a:ext cx="8761525"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DE" sz="2500" b="1" i="0" u="none" strike="noStrike" cap="none">
                <a:solidFill>
                  <a:srgbClr val="FF0000"/>
                </a:solidFill>
                <a:latin typeface="Arial"/>
                <a:ea typeface="Arial"/>
                <a:cs typeface="Arial"/>
                <a:sym typeface="Arial"/>
              </a:rPr>
              <a:t>Energiesysteme von heute:</a:t>
            </a:r>
            <a:endParaRPr sz="20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zentral, fossil, ineffizient, unflexibel</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
          <p:cNvSpPr/>
          <p:nvPr/>
        </p:nvSpPr>
        <p:spPr>
          <a:xfrm>
            <a:off x="373401" y="586280"/>
            <a:ext cx="8761525"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de-DE" sz="2500" b="1" i="0" u="none" strike="noStrike" cap="none">
                <a:solidFill>
                  <a:srgbClr val="FF0000"/>
                </a:solidFill>
                <a:latin typeface="Arial"/>
                <a:ea typeface="Arial"/>
                <a:cs typeface="Arial"/>
                <a:sym typeface="Arial"/>
              </a:rPr>
              <a:t>Energiesysteme von morgen:</a:t>
            </a:r>
            <a:endParaRPr sz="20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dezentral, regenerativ, effizient, flexibel</a:t>
            </a:r>
            <a:endParaRPr sz="2000" b="0" i="0" u="none" strike="noStrike" cap="none">
              <a:solidFill>
                <a:schemeClr val="dk1"/>
              </a:solidFill>
              <a:latin typeface="Arial"/>
              <a:ea typeface="Arial"/>
              <a:cs typeface="Arial"/>
              <a:sym typeface="Arial"/>
            </a:endParaRPr>
          </a:p>
        </p:txBody>
      </p:sp>
      <p:grpSp>
        <p:nvGrpSpPr>
          <p:cNvPr id="685" name="Google Shape;685;p7"/>
          <p:cNvGrpSpPr/>
          <p:nvPr/>
        </p:nvGrpSpPr>
        <p:grpSpPr>
          <a:xfrm>
            <a:off x="624317" y="4708392"/>
            <a:ext cx="11933443" cy="2593789"/>
            <a:chOff x="522338" y="4644727"/>
            <a:chExt cx="9288858" cy="2593789"/>
          </a:xfrm>
        </p:grpSpPr>
        <p:grpSp>
          <p:nvGrpSpPr>
            <p:cNvPr id="686" name="Google Shape;686;p7"/>
            <p:cNvGrpSpPr/>
            <p:nvPr/>
          </p:nvGrpSpPr>
          <p:grpSpPr>
            <a:xfrm>
              <a:off x="1004018" y="4644727"/>
              <a:ext cx="8807178" cy="2593789"/>
              <a:chOff x="1004018" y="4644727"/>
              <a:chExt cx="8807178" cy="2593789"/>
            </a:xfrm>
          </p:grpSpPr>
          <p:sp>
            <p:nvSpPr>
              <p:cNvPr id="687" name="Google Shape;687;p7"/>
              <p:cNvSpPr txBox="1"/>
              <p:nvPr/>
            </p:nvSpPr>
            <p:spPr>
              <a:xfrm>
                <a:off x="1004018" y="5299564"/>
                <a:ext cx="3838626"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Verbraucher werden</a:t>
                </a:r>
                <a:r>
                  <a:rPr lang="de-DE" sz="2000" b="0" i="0" u="none" strike="noStrike" cap="none">
                    <a:solidFill>
                      <a:schemeClr val="dk1"/>
                    </a:solidFill>
                    <a:latin typeface="Arial"/>
                    <a:ea typeface="Arial"/>
                    <a:cs typeface="Arial"/>
                    <a:sym typeface="Arial"/>
                  </a:rPr>
                  <a:t> </a:t>
                </a:r>
                <a:r>
                  <a:rPr lang="de-DE" sz="2000" b="0" i="0" u="none" strike="noStrike" cap="none">
                    <a:solidFill>
                      <a:srgbClr val="000000"/>
                    </a:solidFill>
                    <a:latin typeface="Arial"/>
                    <a:ea typeface="Arial"/>
                    <a:cs typeface="Arial"/>
                    <a:sym typeface="Arial"/>
                  </a:rPr>
                  <a:t>Erzeuger</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Netzdienliche Energieerzeugung und Speicherung sind ein wichtiger Bestandteil der Energiesysteme von morgen.</a:t>
                </a:r>
                <a:endParaRPr sz="2000" b="0" i="0" u="none" strike="noStrike" cap="none">
                  <a:solidFill>
                    <a:schemeClr val="dk1"/>
                  </a:solidFill>
                  <a:latin typeface="Arial"/>
                  <a:ea typeface="Arial"/>
                  <a:cs typeface="Arial"/>
                  <a:sym typeface="Arial"/>
                </a:endParaRPr>
              </a:p>
            </p:txBody>
          </p:sp>
          <p:grpSp>
            <p:nvGrpSpPr>
              <p:cNvPr id="688" name="Google Shape;688;p7"/>
              <p:cNvGrpSpPr/>
              <p:nvPr/>
            </p:nvGrpSpPr>
            <p:grpSpPr>
              <a:xfrm>
                <a:off x="5490716" y="4644727"/>
                <a:ext cx="1800200" cy="1595480"/>
                <a:chOff x="6426820" y="2340471"/>
                <a:chExt cx="1800200" cy="1595480"/>
              </a:xfrm>
            </p:grpSpPr>
            <p:pic>
              <p:nvPicPr>
                <p:cNvPr id="689" name="Google Shape;689;p7" descr="http://www.siemens.com/innovation/apps/pof_microsite/_pof-fall-2009/_img/images/015_left_column_info_big_de.jpg"/>
                <p:cNvPicPr preferRelativeResize="0"/>
                <p:nvPr/>
              </p:nvPicPr>
              <p:blipFill rotWithShape="1">
                <a:blip r:embed="rId3">
                  <a:alphaModFix/>
                </a:blip>
                <a:srcRect/>
                <a:stretch/>
              </p:blipFill>
              <p:spPr>
                <a:xfrm>
                  <a:off x="6426820" y="2772519"/>
                  <a:ext cx="1584176" cy="1152128"/>
                </a:xfrm>
                <a:prstGeom prst="rect">
                  <a:avLst/>
                </a:prstGeom>
                <a:noFill/>
                <a:ln>
                  <a:noFill/>
                </a:ln>
              </p:spPr>
            </p:pic>
            <p:sp>
              <p:nvSpPr>
                <p:cNvPr id="690" name="Google Shape;690;p7"/>
                <p:cNvSpPr/>
                <p:nvPr/>
              </p:nvSpPr>
              <p:spPr>
                <a:xfrm>
                  <a:off x="7074892" y="2340471"/>
                  <a:ext cx="1152128" cy="5760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sp>
              <p:nvSpPr>
                <p:cNvPr id="691" name="Google Shape;691;p7"/>
                <p:cNvSpPr/>
                <p:nvPr/>
              </p:nvSpPr>
              <p:spPr>
                <a:xfrm>
                  <a:off x="7794972" y="2556495"/>
                  <a:ext cx="288032" cy="5760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692" name="Google Shape;692;p7" descr="http://www.siemens.com/innovation/apps/pof_microsite/_pof-fall-2009/_img/images/015_left_column_info_big_de.jpg"/>
                <p:cNvPicPr preferRelativeResize="0"/>
                <p:nvPr/>
              </p:nvPicPr>
              <p:blipFill rotWithShape="1">
                <a:blip r:embed="rId3">
                  <a:alphaModFix/>
                </a:blip>
                <a:srcRect/>
                <a:stretch/>
              </p:blipFill>
              <p:spPr>
                <a:xfrm>
                  <a:off x="6480159" y="2783823"/>
                  <a:ext cx="1584176" cy="1152128"/>
                </a:xfrm>
                <a:prstGeom prst="rect">
                  <a:avLst/>
                </a:prstGeom>
                <a:noFill/>
                <a:ln>
                  <a:noFill/>
                </a:ln>
              </p:spPr>
            </p:pic>
          </p:grpSp>
          <p:pic>
            <p:nvPicPr>
              <p:cNvPr id="693" name="Google Shape;693;p7" descr="http://www.siemens.com/innovation/apps/pof_microsite/_pof-fall-2009/_img/images/015_left_column_info_big_de.jpg"/>
              <p:cNvPicPr preferRelativeResize="0"/>
              <p:nvPr/>
            </p:nvPicPr>
            <p:blipFill rotWithShape="1">
              <a:blip r:embed="rId4">
                <a:alphaModFix/>
              </a:blip>
              <a:srcRect/>
              <a:stretch/>
            </p:blipFill>
            <p:spPr>
              <a:xfrm>
                <a:off x="7578948" y="5508823"/>
                <a:ext cx="990110" cy="792088"/>
              </a:xfrm>
              <a:prstGeom prst="rect">
                <a:avLst/>
              </a:prstGeom>
              <a:noFill/>
              <a:ln>
                <a:noFill/>
              </a:ln>
            </p:spPr>
          </p:pic>
          <p:sp>
            <p:nvSpPr>
              <p:cNvPr id="694" name="Google Shape;694;p7"/>
              <p:cNvSpPr txBox="1"/>
              <p:nvPr/>
            </p:nvSpPr>
            <p:spPr>
              <a:xfrm>
                <a:off x="7290916" y="6084887"/>
                <a:ext cx="158417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BRENNSTOFFZELLEN, WÄRMEPUMPEN</a:t>
                </a:r>
                <a:endParaRPr sz="2000" b="0" i="0" u="none" strike="noStrike" cap="none">
                  <a:solidFill>
                    <a:schemeClr val="dk1"/>
                  </a:solidFill>
                  <a:latin typeface="Arial"/>
                  <a:ea typeface="Arial"/>
                  <a:cs typeface="Arial"/>
                  <a:sym typeface="Arial"/>
                </a:endParaRPr>
              </a:p>
            </p:txBody>
          </p:sp>
          <p:pic>
            <p:nvPicPr>
              <p:cNvPr id="695" name="Google Shape;695;p7" descr="http://www.siemens.com/innovation/apps/pof_microsite/_pof-fall-2009/_img/images/015_left_column_info_big_de.jpg"/>
              <p:cNvPicPr preferRelativeResize="0"/>
              <p:nvPr/>
            </p:nvPicPr>
            <p:blipFill rotWithShape="1">
              <a:blip r:embed="rId5">
                <a:alphaModFix/>
              </a:blip>
              <a:srcRect/>
              <a:stretch/>
            </p:blipFill>
            <p:spPr>
              <a:xfrm>
                <a:off x="5058668" y="5868863"/>
                <a:ext cx="720080" cy="648072"/>
              </a:xfrm>
              <a:prstGeom prst="rect">
                <a:avLst/>
              </a:prstGeom>
              <a:noFill/>
              <a:ln>
                <a:noFill/>
              </a:ln>
            </p:spPr>
          </p:pic>
          <p:pic>
            <p:nvPicPr>
              <p:cNvPr id="696" name="Google Shape;696;p7" descr="http://www.hauser-clean.com/media/catalog/product/b/a/batterie_nilco_dryfit_17_0081020_1_1_3_4.jpg"/>
              <p:cNvPicPr preferRelativeResize="0"/>
              <p:nvPr/>
            </p:nvPicPr>
            <p:blipFill rotWithShape="1">
              <a:blip r:embed="rId6">
                <a:alphaModFix/>
              </a:blip>
              <a:srcRect/>
              <a:stretch/>
            </p:blipFill>
            <p:spPr>
              <a:xfrm>
                <a:off x="9091116" y="5508823"/>
                <a:ext cx="472952" cy="641648"/>
              </a:xfrm>
              <a:prstGeom prst="rect">
                <a:avLst/>
              </a:prstGeom>
              <a:noFill/>
              <a:ln>
                <a:noFill/>
              </a:ln>
            </p:spPr>
          </p:pic>
          <p:sp>
            <p:nvSpPr>
              <p:cNvPr id="697" name="Google Shape;697;p7"/>
              <p:cNvSpPr txBox="1"/>
              <p:nvPr/>
            </p:nvSpPr>
            <p:spPr>
              <a:xfrm>
                <a:off x="8875092" y="6156895"/>
                <a:ext cx="936104"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PUFFER- und BATTERIE-</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SPEICHER</a:t>
                </a:r>
                <a:endParaRPr sz="2000" b="0" i="0" u="none" strike="noStrike" cap="none">
                  <a:solidFill>
                    <a:schemeClr val="dk1"/>
                  </a:solidFill>
                  <a:latin typeface="Arial"/>
                  <a:ea typeface="Arial"/>
                  <a:cs typeface="Arial"/>
                  <a:sym typeface="Arial"/>
                </a:endParaRPr>
              </a:p>
            </p:txBody>
          </p:sp>
          <p:pic>
            <p:nvPicPr>
              <p:cNvPr id="698" name="Google Shape;698;p7" descr="http://thearrowsoftruth.com/wp-content/uploads/2012/02/Lit-C-1.png"/>
              <p:cNvPicPr preferRelativeResize="0"/>
              <p:nvPr/>
            </p:nvPicPr>
            <p:blipFill rotWithShape="1">
              <a:blip r:embed="rId7">
                <a:alphaModFix/>
              </a:blip>
              <a:srcRect/>
              <a:stretch/>
            </p:blipFill>
            <p:spPr>
              <a:xfrm>
                <a:off x="6498828" y="6156895"/>
                <a:ext cx="898309" cy="589303"/>
              </a:xfrm>
              <a:prstGeom prst="rect">
                <a:avLst/>
              </a:prstGeom>
              <a:noFill/>
              <a:ln>
                <a:noFill/>
              </a:ln>
            </p:spPr>
          </p:pic>
          <p:sp>
            <p:nvSpPr>
              <p:cNvPr id="699" name="Google Shape;699;p7"/>
              <p:cNvSpPr txBox="1"/>
              <p:nvPr/>
            </p:nvSpPr>
            <p:spPr>
              <a:xfrm>
                <a:off x="7290916" y="6588943"/>
                <a:ext cx="93610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ELKTRO-</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MOBILITÄT</a:t>
                </a:r>
                <a:endParaRPr sz="2000" b="0" i="0" u="none" strike="noStrike" cap="none">
                  <a:solidFill>
                    <a:schemeClr val="dk1"/>
                  </a:solidFill>
                  <a:latin typeface="Arial"/>
                  <a:ea typeface="Arial"/>
                  <a:cs typeface="Arial"/>
                  <a:sym typeface="Arial"/>
                </a:endParaRPr>
              </a:p>
            </p:txBody>
          </p:sp>
          <p:sp>
            <p:nvSpPr>
              <p:cNvPr id="700" name="Google Shape;700;p7"/>
              <p:cNvSpPr txBox="1"/>
              <p:nvPr/>
            </p:nvSpPr>
            <p:spPr>
              <a:xfrm>
                <a:off x="4698628" y="6414730"/>
                <a:ext cx="1584176"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WETTERDATEN</a:t>
                </a:r>
                <a:endParaRPr sz="2000" b="0" i="0" u="none" strike="noStrike" cap="none">
                  <a:solidFill>
                    <a:schemeClr val="dk1"/>
                  </a:solidFill>
                  <a:latin typeface="Arial"/>
                  <a:ea typeface="Arial"/>
                  <a:cs typeface="Arial"/>
                  <a:sym typeface="Arial"/>
                </a:endParaRPr>
              </a:p>
            </p:txBody>
          </p:sp>
          <p:pic>
            <p:nvPicPr>
              <p:cNvPr id="701" name="Google Shape;701;p7" descr="http://www.siemens.com/innovation/apps/pof_microsite/_pof-fall-2009/_img/images/015_left_column_info_big_de.jpg"/>
              <p:cNvPicPr preferRelativeResize="0"/>
              <p:nvPr/>
            </p:nvPicPr>
            <p:blipFill rotWithShape="1">
              <a:blip r:embed="rId5">
                <a:alphaModFix/>
              </a:blip>
              <a:srcRect/>
              <a:stretch/>
            </p:blipFill>
            <p:spPr>
              <a:xfrm>
                <a:off x="5112007" y="5880167"/>
                <a:ext cx="720080" cy="648072"/>
              </a:xfrm>
              <a:prstGeom prst="rect">
                <a:avLst/>
              </a:prstGeom>
              <a:noFill/>
              <a:ln>
                <a:noFill/>
              </a:ln>
            </p:spPr>
          </p:pic>
          <p:pic>
            <p:nvPicPr>
              <p:cNvPr id="702" name="Google Shape;702;p7" descr="http://thearrowsoftruth.com/wp-content/uploads/2012/02/Lit-C-1.png"/>
              <p:cNvPicPr preferRelativeResize="0"/>
              <p:nvPr/>
            </p:nvPicPr>
            <p:blipFill rotWithShape="1">
              <a:blip r:embed="rId7">
                <a:alphaModFix/>
              </a:blip>
              <a:srcRect/>
              <a:stretch/>
            </p:blipFill>
            <p:spPr>
              <a:xfrm>
                <a:off x="6552167" y="6168199"/>
                <a:ext cx="898309" cy="589303"/>
              </a:xfrm>
              <a:prstGeom prst="rect">
                <a:avLst/>
              </a:prstGeom>
              <a:noFill/>
              <a:ln>
                <a:noFill/>
              </a:ln>
            </p:spPr>
          </p:pic>
          <p:sp>
            <p:nvSpPr>
              <p:cNvPr id="703" name="Google Shape;703;p7"/>
              <p:cNvSpPr txBox="1"/>
              <p:nvPr/>
            </p:nvSpPr>
            <p:spPr>
              <a:xfrm>
                <a:off x="4751967" y="6426034"/>
                <a:ext cx="1584176"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WETTERDATEN</a:t>
                </a:r>
                <a:endParaRPr sz="2000" b="0" i="0" u="none" strike="noStrike" cap="none">
                  <a:solidFill>
                    <a:schemeClr val="dk1"/>
                  </a:solidFill>
                  <a:latin typeface="Arial"/>
                  <a:ea typeface="Arial"/>
                  <a:cs typeface="Arial"/>
                  <a:sym typeface="Arial"/>
                </a:endParaRPr>
              </a:p>
            </p:txBody>
          </p:sp>
        </p:grpSp>
        <p:sp>
          <p:nvSpPr>
            <p:cNvPr id="704" name="Google Shape;704;p7"/>
            <p:cNvSpPr/>
            <p:nvPr/>
          </p:nvSpPr>
          <p:spPr>
            <a:xfrm>
              <a:off x="522338" y="5267828"/>
              <a:ext cx="569387"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3000" b="0" i="0" u="none" strike="noStrike" cap="none">
                  <a:solidFill>
                    <a:srgbClr val="595959"/>
                  </a:solidFill>
                  <a:latin typeface="Arial"/>
                  <a:ea typeface="Arial"/>
                  <a:cs typeface="Arial"/>
                  <a:sym typeface="Arial"/>
                </a:rPr>
                <a:t>3</a:t>
              </a:r>
              <a:endParaRPr sz="2000" b="0" i="0" u="none" strike="noStrike" cap="none">
                <a:solidFill>
                  <a:schemeClr val="dk1"/>
                </a:solidFill>
                <a:latin typeface="Arial"/>
                <a:ea typeface="Arial"/>
                <a:cs typeface="Arial"/>
                <a:sym typeface="Arial"/>
              </a:endParaRPr>
            </a:p>
          </p:txBody>
        </p:sp>
      </p:grpSp>
      <p:grpSp>
        <p:nvGrpSpPr>
          <p:cNvPr id="705" name="Google Shape;705;p7"/>
          <p:cNvGrpSpPr/>
          <p:nvPr/>
        </p:nvGrpSpPr>
        <p:grpSpPr>
          <a:xfrm>
            <a:off x="557903" y="3506322"/>
            <a:ext cx="12184287" cy="1539332"/>
            <a:chOff x="501119" y="3154625"/>
            <a:chExt cx="9118023" cy="1539332"/>
          </a:xfrm>
        </p:grpSpPr>
        <p:grpSp>
          <p:nvGrpSpPr>
            <p:cNvPr id="706" name="Google Shape;706;p7"/>
            <p:cNvGrpSpPr/>
            <p:nvPr/>
          </p:nvGrpSpPr>
          <p:grpSpPr>
            <a:xfrm>
              <a:off x="501119" y="3154625"/>
              <a:ext cx="9118023" cy="1539332"/>
              <a:chOff x="501119" y="3442657"/>
              <a:chExt cx="9118023" cy="1539332"/>
            </a:xfrm>
          </p:grpSpPr>
          <p:grpSp>
            <p:nvGrpSpPr>
              <p:cNvPr id="707" name="Google Shape;707;p7"/>
              <p:cNvGrpSpPr/>
              <p:nvPr/>
            </p:nvGrpSpPr>
            <p:grpSpPr>
              <a:xfrm>
                <a:off x="1098228" y="3452530"/>
                <a:ext cx="8520914" cy="1529459"/>
                <a:chOff x="1098228" y="3452530"/>
                <a:chExt cx="8520914" cy="1529459"/>
              </a:xfrm>
            </p:grpSpPr>
            <p:sp>
              <p:nvSpPr>
                <p:cNvPr id="708" name="Google Shape;708;p7"/>
                <p:cNvSpPr txBox="1"/>
                <p:nvPr/>
              </p:nvSpPr>
              <p:spPr>
                <a:xfrm>
                  <a:off x="1098228" y="3492599"/>
                  <a:ext cx="299338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Verteiler werden Energie</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managen</a:t>
                  </a:r>
                  <a:endParaRPr sz="2000" b="0" i="0" u="none" strike="noStrike" cap="none">
                    <a:solidFill>
                      <a:schemeClr val="dk1"/>
                    </a:solidFill>
                    <a:latin typeface="Arial"/>
                    <a:ea typeface="Arial"/>
                    <a:cs typeface="Arial"/>
                    <a:sym typeface="Arial"/>
                  </a:endParaRPr>
                </a:p>
              </p:txBody>
            </p:sp>
            <p:grpSp>
              <p:nvGrpSpPr>
                <p:cNvPr id="709" name="Google Shape;709;p7"/>
                <p:cNvGrpSpPr/>
                <p:nvPr/>
              </p:nvGrpSpPr>
              <p:grpSpPr>
                <a:xfrm>
                  <a:off x="4626620" y="3452530"/>
                  <a:ext cx="2664296" cy="832157"/>
                  <a:chOff x="4266580" y="3380522"/>
                  <a:chExt cx="2664296" cy="832157"/>
                </a:xfrm>
              </p:grpSpPr>
              <p:pic>
                <p:nvPicPr>
                  <p:cNvPr id="710" name="Google Shape;710;p7" descr="http://www.siemens.com/innovation/apps/pof_microsite/_pof-fall-2009/_img/images/015_left_column_info_big_de.jpg"/>
                  <p:cNvPicPr preferRelativeResize="0"/>
                  <p:nvPr/>
                </p:nvPicPr>
                <p:blipFill rotWithShape="1">
                  <a:blip r:embed="rId8">
                    <a:alphaModFix/>
                  </a:blip>
                  <a:srcRect/>
                  <a:stretch/>
                </p:blipFill>
                <p:spPr>
                  <a:xfrm>
                    <a:off x="4569467" y="3380522"/>
                    <a:ext cx="2016224" cy="720080"/>
                  </a:xfrm>
                  <a:prstGeom prst="rect">
                    <a:avLst/>
                  </a:prstGeom>
                  <a:noFill/>
                  <a:ln>
                    <a:noFill/>
                  </a:ln>
                </p:spPr>
              </p:pic>
              <p:sp>
                <p:nvSpPr>
                  <p:cNvPr id="711" name="Google Shape;711;p7"/>
                  <p:cNvSpPr/>
                  <p:nvPr/>
                </p:nvSpPr>
                <p:spPr>
                  <a:xfrm>
                    <a:off x="4266580" y="4068663"/>
                    <a:ext cx="1008112" cy="14401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sp>
                <p:nvSpPr>
                  <p:cNvPr id="712" name="Google Shape;712;p7"/>
                  <p:cNvSpPr/>
                  <p:nvPr/>
                </p:nvSpPr>
                <p:spPr>
                  <a:xfrm>
                    <a:off x="5922764" y="4068663"/>
                    <a:ext cx="1008112" cy="14401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grpSp>
            <p:pic>
              <p:nvPicPr>
                <p:cNvPr id="713" name="Google Shape;713;p7" descr="http://www.warum-smartgrid.de/blog/uploads/2010/06/03.jpg"/>
                <p:cNvPicPr preferRelativeResize="0"/>
                <p:nvPr/>
              </p:nvPicPr>
              <p:blipFill rotWithShape="1">
                <a:blip r:embed="rId9">
                  <a:alphaModFix/>
                </a:blip>
                <a:srcRect/>
                <a:stretch/>
              </p:blipFill>
              <p:spPr>
                <a:xfrm>
                  <a:off x="7248618" y="3504079"/>
                  <a:ext cx="2370524" cy="1274700"/>
                </a:xfrm>
                <a:prstGeom prst="rect">
                  <a:avLst/>
                </a:prstGeom>
                <a:noFill/>
                <a:ln>
                  <a:noFill/>
                </a:ln>
              </p:spPr>
            </p:pic>
            <p:pic>
              <p:nvPicPr>
                <p:cNvPr id="714" name="Google Shape;714;p7" descr="http://www.siemens.com/innovation/apps/pof_microsite/_pof-fall-2009/_img/images/015_left_column_info_big_de.jpg"/>
                <p:cNvPicPr preferRelativeResize="0"/>
                <p:nvPr/>
              </p:nvPicPr>
              <p:blipFill rotWithShape="1">
                <a:blip r:embed="rId5">
                  <a:alphaModFix/>
                </a:blip>
                <a:srcRect/>
                <a:stretch/>
              </p:blipFill>
              <p:spPr>
                <a:xfrm>
                  <a:off x="5622348" y="4212490"/>
                  <a:ext cx="720080" cy="648072"/>
                </a:xfrm>
                <a:prstGeom prst="rect">
                  <a:avLst/>
                </a:prstGeom>
                <a:noFill/>
                <a:ln>
                  <a:noFill/>
                </a:ln>
              </p:spPr>
            </p:pic>
            <p:sp>
              <p:nvSpPr>
                <p:cNvPr id="715" name="Google Shape;715;p7"/>
                <p:cNvSpPr txBox="1"/>
                <p:nvPr/>
              </p:nvSpPr>
              <p:spPr>
                <a:xfrm>
                  <a:off x="5202684" y="4735768"/>
                  <a:ext cx="1584176"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WETTERDATEN</a:t>
                  </a:r>
                  <a:endParaRPr sz="2000" b="0" i="0" u="none" strike="noStrike" cap="none">
                    <a:solidFill>
                      <a:schemeClr val="dk1"/>
                    </a:solidFill>
                    <a:latin typeface="Arial"/>
                    <a:ea typeface="Arial"/>
                    <a:cs typeface="Arial"/>
                    <a:sym typeface="Arial"/>
                  </a:endParaRPr>
                </a:p>
              </p:txBody>
            </p:sp>
          </p:grpSp>
          <p:sp>
            <p:nvSpPr>
              <p:cNvPr id="716" name="Google Shape;716;p7"/>
              <p:cNvSpPr/>
              <p:nvPr/>
            </p:nvSpPr>
            <p:spPr>
              <a:xfrm>
                <a:off x="501119" y="3442657"/>
                <a:ext cx="569387"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3000" b="0" i="0" u="none" strike="noStrike" cap="none">
                    <a:solidFill>
                      <a:srgbClr val="595959"/>
                    </a:solidFill>
                    <a:latin typeface="Arial"/>
                    <a:ea typeface="Arial"/>
                    <a:cs typeface="Arial"/>
                    <a:sym typeface="Arial"/>
                  </a:rPr>
                  <a:t>2</a:t>
                </a:r>
                <a:endParaRPr sz="2000" b="0" i="0" u="none" strike="noStrike" cap="none">
                  <a:solidFill>
                    <a:schemeClr val="dk1"/>
                  </a:solidFill>
                  <a:latin typeface="Arial"/>
                  <a:ea typeface="Arial"/>
                  <a:cs typeface="Arial"/>
                  <a:sym typeface="Arial"/>
                </a:endParaRPr>
              </a:p>
            </p:txBody>
          </p:sp>
        </p:grpSp>
        <p:cxnSp>
          <p:nvCxnSpPr>
            <p:cNvPr id="717" name="Google Shape;717;p7"/>
            <p:cNvCxnSpPr/>
            <p:nvPr/>
          </p:nvCxnSpPr>
          <p:spPr>
            <a:xfrm>
              <a:off x="522164" y="4644727"/>
              <a:ext cx="9073008" cy="0"/>
            </a:xfrm>
            <a:prstGeom prst="straightConnector1">
              <a:avLst/>
            </a:prstGeom>
            <a:noFill/>
            <a:ln w="12700" cap="flat" cmpd="sng">
              <a:solidFill>
                <a:srgbClr val="7F7F7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718" name="Google Shape;718;p7"/>
          <p:cNvGrpSpPr/>
          <p:nvPr/>
        </p:nvGrpSpPr>
        <p:grpSpPr>
          <a:xfrm>
            <a:off x="557902" y="1386151"/>
            <a:ext cx="12179518" cy="2056294"/>
            <a:chOff x="492836" y="1034454"/>
            <a:chExt cx="9122754" cy="2056294"/>
          </a:xfrm>
        </p:grpSpPr>
        <p:grpSp>
          <p:nvGrpSpPr>
            <p:cNvPr id="719" name="Google Shape;719;p7"/>
            <p:cNvGrpSpPr/>
            <p:nvPr/>
          </p:nvGrpSpPr>
          <p:grpSpPr>
            <a:xfrm>
              <a:off x="492836" y="1034454"/>
              <a:ext cx="8886312" cy="2056294"/>
              <a:chOff x="492836" y="1034454"/>
              <a:chExt cx="8886312" cy="2056294"/>
            </a:xfrm>
          </p:grpSpPr>
          <p:grpSp>
            <p:nvGrpSpPr>
              <p:cNvPr id="720" name="Google Shape;720;p7"/>
              <p:cNvGrpSpPr/>
              <p:nvPr/>
            </p:nvGrpSpPr>
            <p:grpSpPr>
              <a:xfrm>
                <a:off x="5254689" y="1764408"/>
                <a:ext cx="884098" cy="1152711"/>
                <a:chOff x="1854312" y="1116335"/>
                <a:chExt cx="612068" cy="813678"/>
              </a:xfrm>
            </p:grpSpPr>
            <p:pic>
              <p:nvPicPr>
                <p:cNvPr id="721" name="Google Shape;721;p7" descr="http://www.siemens.com/innovation/apps/pof_microsite/_pof-fall-2009/_img/images/015_left_column_info_big_de.jpg"/>
                <p:cNvPicPr preferRelativeResize="0"/>
                <p:nvPr/>
              </p:nvPicPr>
              <p:blipFill rotWithShape="1">
                <a:blip r:embed="rId10">
                  <a:alphaModFix/>
                </a:blip>
                <a:srcRect/>
                <a:stretch/>
              </p:blipFill>
              <p:spPr>
                <a:xfrm>
                  <a:off x="1854312" y="1137925"/>
                  <a:ext cx="576064" cy="792088"/>
                </a:xfrm>
                <a:prstGeom prst="rect">
                  <a:avLst/>
                </a:prstGeom>
                <a:noFill/>
                <a:ln>
                  <a:noFill/>
                </a:ln>
              </p:spPr>
            </p:pic>
            <p:sp>
              <p:nvSpPr>
                <p:cNvPr id="722" name="Google Shape;722;p7"/>
                <p:cNvSpPr/>
                <p:nvPr/>
              </p:nvSpPr>
              <p:spPr>
                <a:xfrm>
                  <a:off x="2250356" y="1116335"/>
                  <a:ext cx="216024" cy="2880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grpSp>
          <p:grpSp>
            <p:nvGrpSpPr>
              <p:cNvPr id="723" name="Google Shape;723;p7"/>
              <p:cNvGrpSpPr/>
              <p:nvPr/>
            </p:nvGrpSpPr>
            <p:grpSpPr>
              <a:xfrm>
                <a:off x="492836" y="1034454"/>
                <a:ext cx="8886312" cy="2056294"/>
                <a:chOff x="492836" y="1394494"/>
                <a:chExt cx="8886312" cy="2056294"/>
              </a:xfrm>
            </p:grpSpPr>
            <p:sp>
              <p:nvSpPr>
                <p:cNvPr id="724" name="Google Shape;724;p7"/>
                <p:cNvSpPr txBox="1"/>
                <p:nvPr/>
              </p:nvSpPr>
              <p:spPr>
                <a:xfrm>
                  <a:off x="7870003" y="3204567"/>
                  <a:ext cx="1440160"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KRAFTWERKE</a:t>
                  </a:r>
                  <a:endParaRPr sz="2000" b="0" i="0" u="none" strike="noStrike" cap="none">
                    <a:solidFill>
                      <a:schemeClr val="dk1"/>
                    </a:solidFill>
                    <a:latin typeface="Arial"/>
                    <a:ea typeface="Arial"/>
                    <a:cs typeface="Arial"/>
                    <a:sym typeface="Arial"/>
                  </a:endParaRPr>
                </a:p>
              </p:txBody>
            </p:sp>
            <p:grpSp>
              <p:nvGrpSpPr>
                <p:cNvPr id="725" name="Google Shape;725;p7"/>
                <p:cNvGrpSpPr/>
                <p:nvPr/>
              </p:nvGrpSpPr>
              <p:grpSpPr>
                <a:xfrm>
                  <a:off x="492836" y="1394494"/>
                  <a:ext cx="8886312" cy="2032259"/>
                  <a:chOff x="492836" y="1394494"/>
                  <a:chExt cx="8886312" cy="2032259"/>
                </a:xfrm>
              </p:grpSpPr>
              <p:grpSp>
                <p:nvGrpSpPr>
                  <p:cNvPr id="726" name="Google Shape;726;p7"/>
                  <p:cNvGrpSpPr/>
                  <p:nvPr/>
                </p:nvGrpSpPr>
                <p:grpSpPr>
                  <a:xfrm>
                    <a:off x="1046801" y="1394494"/>
                    <a:ext cx="8332347" cy="2032259"/>
                    <a:chOff x="1046801" y="1394494"/>
                    <a:chExt cx="8332347" cy="2032259"/>
                  </a:xfrm>
                </p:grpSpPr>
                <p:sp>
                  <p:nvSpPr>
                    <p:cNvPr id="727" name="Google Shape;727;p7"/>
                    <p:cNvSpPr txBox="1"/>
                    <p:nvPr/>
                  </p:nvSpPr>
                  <p:spPr>
                    <a:xfrm>
                      <a:off x="1046801" y="1775497"/>
                      <a:ext cx="453201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es wird viele dezentral produzierende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Anlagen und Systeme geben</a:t>
                      </a:r>
                      <a:endParaRPr sz="2000" b="0" i="0" u="none" strike="noStrike" cap="none">
                        <a:solidFill>
                          <a:schemeClr val="dk1"/>
                        </a:solidFill>
                        <a:latin typeface="Arial"/>
                        <a:ea typeface="Arial"/>
                        <a:cs typeface="Arial"/>
                        <a:sym typeface="Arial"/>
                      </a:endParaRPr>
                    </a:p>
                  </p:txBody>
                </p:sp>
                <p:pic>
                  <p:nvPicPr>
                    <p:cNvPr id="728" name="Google Shape;728;p7" descr="http://www.warum-smartgrid.de/blog/uploads/2010/06/kraftwerke_illustration.jpg"/>
                    <p:cNvPicPr preferRelativeResize="0"/>
                    <p:nvPr/>
                  </p:nvPicPr>
                  <p:blipFill rotWithShape="1">
                    <a:blip r:embed="rId11">
                      <a:alphaModFix/>
                    </a:blip>
                    <a:srcRect/>
                    <a:stretch/>
                  </p:blipFill>
                  <p:spPr>
                    <a:xfrm>
                      <a:off x="8174071" y="2290703"/>
                      <a:ext cx="998132" cy="864096"/>
                    </a:xfrm>
                    <a:prstGeom prst="rect">
                      <a:avLst/>
                    </a:prstGeom>
                    <a:noFill/>
                    <a:ln>
                      <a:noFill/>
                    </a:ln>
                  </p:spPr>
                </p:pic>
                <p:pic>
                  <p:nvPicPr>
                    <p:cNvPr id="729" name="Google Shape;729;p7" descr="http://www.siemens.com/innovation/apps/pof_microsite/_pof-fall-2009/_img/images/015_left_column_info_big_de.jpg"/>
                    <p:cNvPicPr preferRelativeResize="0"/>
                    <p:nvPr/>
                  </p:nvPicPr>
                  <p:blipFill rotWithShape="1">
                    <a:blip r:embed="rId4">
                      <a:alphaModFix/>
                    </a:blip>
                    <a:srcRect/>
                    <a:stretch/>
                  </p:blipFill>
                  <p:spPr>
                    <a:xfrm>
                      <a:off x="6333715" y="2549200"/>
                      <a:ext cx="990110" cy="792088"/>
                    </a:xfrm>
                    <a:prstGeom prst="rect">
                      <a:avLst/>
                    </a:prstGeom>
                    <a:noFill/>
                    <a:ln>
                      <a:noFill/>
                    </a:ln>
                  </p:spPr>
                </p:pic>
                <p:pic>
                  <p:nvPicPr>
                    <p:cNvPr id="730" name="Google Shape;730;p7" descr="http://www.warum-smartgrid.de/blog/uploads/2010/06/kraftwerke_illustration.jpg"/>
                    <p:cNvPicPr preferRelativeResize="0"/>
                    <p:nvPr/>
                  </p:nvPicPr>
                  <p:blipFill rotWithShape="1">
                    <a:blip r:embed="rId12">
                      <a:alphaModFix/>
                    </a:blip>
                    <a:srcRect/>
                    <a:stretch/>
                  </p:blipFill>
                  <p:spPr>
                    <a:xfrm>
                      <a:off x="7650956" y="1394494"/>
                      <a:ext cx="1728192" cy="864096"/>
                    </a:xfrm>
                    <a:prstGeom prst="rect">
                      <a:avLst/>
                    </a:prstGeom>
                    <a:noFill/>
                    <a:ln>
                      <a:noFill/>
                    </a:ln>
                  </p:spPr>
                </p:pic>
                <p:pic>
                  <p:nvPicPr>
                    <p:cNvPr id="731" name="Google Shape;731;p7" descr="http://www.siemens.com/innovation/apps/pof_microsite/_pof-fall-2009/_img/images/015_left_column_info_big_de.jpg"/>
                    <p:cNvPicPr preferRelativeResize="0"/>
                    <p:nvPr/>
                  </p:nvPicPr>
                  <p:blipFill rotWithShape="1">
                    <a:blip r:embed="rId13">
                      <a:alphaModFix/>
                    </a:blip>
                    <a:srcRect/>
                    <a:stretch/>
                  </p:blipFill>
                  <p:spPr>
                    <a:xfrm>
                      <a:off x="6201247" y="1517083"/>
                      <a:ext cx="1008112" cy="1108923"/>
                    </a:xfrm>
                    <a:prstGeom prst="rect">
                      <a:avLst/>
                    </a:prstGeom>
                    <a:noFill/>
                    <a:ln>
                      <a:noFill/>
                    </a:ln>
                  </p:spPr>
                </p:pic>
                <p:sp>
                  <p:nvSpPr>
                    <p:cNvPr id="732" name="Google Shape;732;p7"/>
                    <p:cNvSpPr txBox="1"/>
                    <p:nvPr/>
                  </p:nvSpPr>
                  <p:spPr>
                    <a:xfrm>
                      <a:off x="7860151" y="2251143"/>
                      <a:ext cx="1440160"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WINDRÄDER</a:t>
                      </a:r>
                      <a:endParaRPr sz="2000" b="0" i="0" u="none" strike="noStrike" cap="none">
                        <a:solidFill>
                          <a:schemeClr val="dk1"/>
                        </a:solidFill>
                        <a:latin typeface="Arial"/>
                        <a:ea typeface="Arial"/>
                        <a:cs typeface="Arial"/>
                        <a:sym typeface="Arial"/>
                      </a:endParaRPr>
                    </a:p>
                  </p:txBody>
                </p:sp>
                <p:sp>
                  <p:nvSpPr>
                    <p:cNvPr id="733" name="Google Shape;733;p7"/>
                    <p:cNvSpPr txBox="1"/>
                    <p:nvPr/>
                  </p:nvSpPr>
                  <p:spPr>
                    <a:xfrm>
                      <a:off x="6036682" y="3180532"/>
                      <a:ext cx="1584176"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BRENNSTOFFZELLEN</a:t>
                      </a:r>
                      <a:endParaRPr sz="2000" b="0" i="0" u="none" strike="noStrike" cap="none">
                        <a:solidFill>
                          <a:schemeClr val="dk1"/>
                        </a:solidFill>
                        <a:latin typeface="Arial"/>
                        <a:ea typeface="Arial"/>
                        <a:cs typeface="Arial"/>
                        <a:sym typeface="Arial"/>
                      </a:endParaRPr>
                    </a:p>
                  </p:txBody>
                </p:sp>
                <p:sp>
                  <p:nvSpPr>
                    <p:cNvPr id="734" name="Google Shape;734;p7"/>
                    <p:cNvSpPr txBox="1"/>
                    <p:nvPr/>
                  </p:nvSpPr>
                  <p:spPr>
                    <a:xfrm>
                      <a:off x="6263831" y="2328682"/>
                      <a:ext cx="1224136"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PV-ANLAGEN</a:t>
                      </a:r>
                      <a:endParaRPr sz="2000" b="0" i="0" u="none" strike="noStrike" cap="none">
                        <a:solidFill>
                          <a:schemeClr val="dk1"/>
                        </a:solidFill>
                        <a:latin typeface="Arial"/>
                        <a:ea typeface="Arial"/>
                        <a:cs typeface="Arial"/>
                        <a:sym typeface="Arial"/>
                      </a:endParaRPr>
                    </a:p>
                  </p:txBody>
                </p:sp>
              </p:grpSp>
              <p:sp>
                <p:nvSpPr>
                  <p:cNvPr id="735" name="Google Shape;735;p7"/>
                  <p:cNvSpPr/>
                  <p:nvPr/>
                </p:nvSpPr>
                <p:spPr>
                  <a:xfrm>
                    <a:off x="492836" y="1856275"/>
                    <a:ext cx="569387"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3000" b="0" i="0" u="none" strike="noStrike" cap="none">
                        <a:solidFill>
                          <a:srgbClr val="595959"/>
                        </a:solidFill>
                        <a:latin typeface="Arial"/>
                        <a:ea typeface="Arial"/>
                        <a:cs typeface="Arial"/>
                        <a:sym typeface="Arial"/>
                      </a:rPr>
                      <a:t>1</a:t>
                    </a:r>
                    <a:endParaRPr sz="2000" b="0" i="0" u="none" strike="noStrike" cap="none">
                      <a:solidFill>
                        <a:schemeClr val="dk1"/>
                      </a:solidFill>
                      <a:latin typeface="Arial"/>
                      <a:ea typeface="Arial"/>
                      <a:cs typeface="Arial"/>
                      <a:sym typeface="Arial"/>
                    </a:endParaRPr>
                  </a:p>
                </p:txBody>
              </p:sp>
            </p:grpSp>
          </p:grpSp>
          <p:sp>
            <p:nvSpPr>
              <p:cNvPr id="736" name="Google Shape;736;p7"/>
              <p:cNvSpPr txBox="1"/>
              <p:nvPr/>
            </p:nvSpPr>
            <p:spPr>
              <a:xfrm>
                <a:off x="5274692" y="2556495"/>
                <a:ext cx="79208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rgbClr val="7F7F7F"/>
                    </a:solidFill>
                    <a:latin typeface="Arial"/>
                    <a:ea typeface="Arial"/>
                    <a:cs typeface="Arial"/>
                    <a:sym typeface="Arial"/>
                  </a:rPr>
                  <a:t>BHKW</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7F7F7F"/>
                  </a:solidFill>
                  <a:latin typeface="Arial"/>
                  <a:ea typeface="Arial"/>
                  <a:cs typeface="Arial"/>
                  <a:sym typeface="Arial"/>
                </a:endParaRPr>
              </a:p>
            </p:txBody>
          </p:sp>
        </p:grpSp>
        <p:cxnSp>
          <p:nvCxnSpPr>
            <p:cNvPr id="737" name="Google Shape;737;p7"/>
            <p:cNvCxnSpPr/>
            <p:nvPr/>
          </p:nvCxnSpPr>
          <p:spPr>
            <a:xfrm>
              <a:off x="542582" y="3060551"/>
              <a:ext cx="9073008" cy="0"/>
            </a:xfrm>
            <a:prstGeom prst="straightConnector1">
              <a:avLst/>
            </a:prstGeom>
            <a:noFill/>
            <a:ln w="12700" cap="flat" cmpd="sng">
              <a:solidFill>
                <a:srgbClr val="7F7F7F"/>
              </a:solidFill>
              <a:prstDash val="solid"/>
              <a:round/>
              <a:headEnd type="none" w="sm" len="sm"/>
              <a:tailEnd type="none" w="sm" len="sm"/>
            </a:ln>
            <a:effectLst>
              <a:outerShdw blurRad="40000" dist="20000" dir="5400000" rotWithShape="0">
                <a:srgbClr val="000000">
                  <a:alpha val="36862"/>
                </a:srgbClr>
              </a:outerShdw>
            </a:effectLst>
          </p:spPr>
        </p:cxnSp>
      </p:grpSp>
      <p:sp>
        <p:nvSpPr>
          <p:cNvPr id="738" name="Google Shape;738;p7"/>
          <p:cNvSpPr txBox="1"/>
          <p:nvPr/>
        </p:nvSpPr>
        <p:spPr>
          <a:xfrm>
            <a:off x="471578" y="232892"/>
            <a:ext cx="4095190" cy="2517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Noto Sans Symbols"/>
              <a:buNone/>
            </a:pPr>
            <a:r>
              <a:rPr lang="de-DE" sz="1200" b="1" i="1" u="none" strike="noStrike" cap="none">
                <a:solidFill>
                  <a:schemeClr val="accent3"/>
                </a:solidFill>
                <a:latin typeface="Arial"/>
                <a:ea typeface="Arial"/>
                <a:cs typeface="Arial"/>
                <a:sym typeface="Arial"/>
              </a:rPr>
              <a:t>Systemtechnik im EFH/MFH</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85857"/>
        </a:solidFill>
        <a:effectLst/>
      </p:bgPr>
    </p:bg>
    <p:spTree>
      <p:nvGrpSpPr>
        <p:cNvPr id="1" name="Shape 742"/>
        <p:cNvGrpSpPr/>
        <p:nvPr/>
      </p:nvGrpSpPr>
      <p:grpSpPr>
        <a:xfrm>
          <a:off x="0" y="0"/>
          <a:ext cx="0" cy="0"/>
          <a:chOff x="0" y="0"/>
          <a:chExt cx="0" cy="0"/>
        </a:xfrm>
      </p:grpSpPr>
      <p:sp>
        <p:nvSpPr>
          <p:cNvPr id="743" name="Google Shape;743;p8"/>
          <p:cNvSpPr txBox="1"/>
          <p:nvPr/>
        </p:nvSpPr>
        <p:spPr>
          <a:xfrm>
            <a:off x="2776441" y="1872715"/>
            <a:ext cx="8302026" cy="4079490"/>
          </a:xfrm>
          <a:prstGeom prst="rect">
            <a:avLst/>
          </a:prstGeom>
          <a:noFill/>
          <a:ln>
            <a:noFill/>
          </a:ln>
        </p:spPr>
        <p:txBody>
          <a:bodyPr spcFirstLastPara="1" wrap="square" lIns="106900" tIns="106900" rIns="106900" bIns="106900" anchor="ctr" anchorCtr="0">
            <a:noAutofit/>
          </a:bodyPr>
          <a:lstStyle/>
          <a:p>
            <a:pPr marL="0" marR="0" lvl="0" indent="0" algn="l" rtl="0">
              <a:lnSpc>
                <a:spcPct val="15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 bedarfsgesteuerte Strom- und</a:t>
            </a:r>
            <a:endParaRPr sz="2807" b="0" i="0" u="none" strike="noStrike" cap="none">
              <a:solidFill>
                <a:srgbClr val="FFFFFF"/>
              </a:solidFill>
              <a:latin typeface="Roboto Light"/>
              <a:ea typeface="Roboto Light"/>
              <a:cs typeface="Roboto Light"/>
              <a:sym typeface="Roboto Light"/>
            </a:endParaRPr>
          </a:p>
          <a:p>
            <a:pPr marL="0" marR="0" lvl="0" indent="0" algn="l" rtl="0">
              <a:lnSpc>
                <a:spcPct val="15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   Wärmeerzeugung</a:t>
            </a:r>
            <a:endParaRPr sz="2807" b="0" i="0" u="none" strike="noStrike" cap="none">
              <a:solidFill>
                <a:srgbClr val="000000"/>
              </a:solidFill>
              <a:latin typeface="Roboto"/>
              <a:ea typeface="Roboto"/>
              <a:cs typeface="Roboto"/>
              <a:sym typeface="Roboto"/>
            </a:endParaRPr>
          </a:p>
          <a:p>
            <a:pPr marL="0" marR="0" lvl="0" indent="0" algn="l" rtl="0">
              <a:lnSpc>
                <a:spcPct val="150000"/>
              </a:lnSpc>
              <a:spcBef>
                <a:spcPts val="0"/>
              </a:spcBef>
              <a:spcAft>
                <a:spcPts val="0"/>
              </a:spcAft>
              <a:buClr>
                <a:srgbClr val="000000"/>
              </a:buClr>
              <a:buSzPts val="2807"/>
              <a:buFont typeface="Arial"/>
              <a:buNone/>
            </a:pPr>
            <a:endParaRPr sz="2807" b="0" i="0" u="none" strike="noStrike" cap="none">
              <a:solidFill>
                <a:srgbClr val="FFFFFF"/>
              </a:solidFill>
              <a:latin typeface="Roboto Light"/>
              <a:ea typeface="Roboto Light"/>
              <a:cs typeface="Roboto Light"/>
              <a:sym typeface="Roboto Light"/>
            </a:endParaRPr>
          </a:p>
          <a:p>
            <a:pPr marL="0" marR="0" lvl="0" indent="0" algn="l" rtl="0">
              <a:lnSpc>
                <a:spcPct val="15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 Sektorenkopplung: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7"/>
              <a:buFont typeface="Arial"/>
              <a:buNone/>
            </a:pPr>
            <a:r>
              <a:rPr lang="de-DE" sz="2807" b="0" i="0" u="none" strike="noStrike" cap="none">
                <a:solidFill>
                  <a:srgbClr val="FFFFFF"/>
                </a:solidFill>
                <a:latin typeface="Roboto Light"/>
                <a:ea typeface="Roboto Light"/>
                <a:cs typeface="Roboto Light"/>
                <a:sym typeface="Roboto Light"/>
              </a:rPr>
              <a:t>	=&gt; Strom- und Wärme gehören zusammen</a:t>
            </a:r>
            <a:endParaRPr sz="2807" b="0" i="0" u="none" strike="noStrike" cap="none">
              <a:solidFill>
                <a:srgbClr val="000000"/>
              </a:solidFill>
              <a:latin typeface="Roboto"/>
              <a:ea typeface="Roboto"/>
              <a:cs typeface="Roboto"/>
              <a:sym typeface="Roboto"/>
            </a:endParaRPr>
          </a:p>
        </p:txBody>
      </p:sp>
      <p:pic>
        <p:nvPicPr>
          <p:cNvPr id="744" name="Google Shape;744;p8"/>
          <p:cNvPicPr preferRelativeResize="0"/>
          <p:nvPr/>
        </p:nvPicPr>
        <p:blipFill rotWithShape="1">
          <a:blip r:embed="rId3">
            <a:alphaModFix/>
          </a:blip>
          <a:srcRect/>
          <a:stretch/>
        </p:blipFill>
        <p:spPr>
          <a:xfrm>
            <a:off x="10316757" y="223284"/>
            <a:ext cx="1386531" cy="340242"/>
          </a:xfrm>
          <a:prstGeom prst="rect">
            <a:avLst/>
          </a:prstGeom>
          <a:noFill/>
          <a:ln>
            <a:noFill/>
          </a:ln>
        </p:spPr>
      </p:pic>
    </p:spTree>
  </p:cSld>
  <p:clrMapOvr>
    <a:masterClrMapping/>
  </p:clrMapOvr>
</p:sld>
</file>

<file path=ppt/theme/theme1.xml><?xml version="1.0" encoding="utf-8"?>
<a:theme xmlns:a="http://schemas.openxmlformats.org/drawingml/2006/main" name="Viessmann Divisionen">
  <a:themeElements>
    <a:clrScheme name="Viessmann">
      <a:dk1>
        <a:srgbClr val="000000"/>
      </a:dk1>
      <a:lt1>
        <a:srgbClr val="FFFFFF"/>
      </a:lt1>
      <a:dk2>
        <a:srgbClr val="555555"/>
      </a:dk2>
      <a:lt2>
        <a:srgbClr val="FFFFFF"/>
      </a:lt2>
      <a:accent1>
        <a:srgbClr val="D2D2D2"/>
      </a:accent1>
      <a:accent2>
        <a:srgbClr val="A8A8A8"/>
      </a:accent2>
      <a:accent3>
        <a:srgbClr val="787878"/>
      </a:accent3>
      <a:accent4>
        <a:srgbClr val="555555"/>
      </a:accent4>
      <a:accent5>
        <a:srgbClr val="F5231B"/>
      </a:accent5>
      <a:accent6>
        <a:srgbClr val="FF8B32"/>
      </a:accent6>
      <a:hlink>
        <a:srgbClr val="F5231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Viessmann Divisionen">
  <a:themeElements>
    <a:clrScheme name="Viessmann">
      <a:dk1>
        <a:srgbClr val="000000"/>
      </a:dk1>
      <a:lt1>
        <a:srgbClr val="FFFFFF"/>
      </a:lt1>
      <a:dk2>
        <a:srgbClr val="555555"/>
      </a:dk2>
      <a:lt2>
        <a:srgbClr val="FFFFFF"/>
      </a:lt2>
      <a:accent1>
        <a:srgbClr val="D2D2D2"/>
      </a:accent1>
      <a:accent2>
        <a:srgbClr val="A8A8A8"/>
      </a:accent2>
      <a:accent3>
        <a:srgbClr val="787878"/>
      </a:accent3>
      <a:accent4>
        <a:srgbClr val="555555"/>
      </a:accent4>
      <a:accent5>
        <a:srgbClr val="F5231B"/>
      </a:accent5>
      <a:accent6>
        <a:srgbClr val="FF8B32"/>
      </a:accent6>
      <a:hlink>
        <a:srgbClr val="F5231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Viessmann Divisionen">
  <a:themeElements>
    <a:clrScheme name="Viessmann">
      <a:dk1>
        <a:srgbClr val="000000"/>
      </a:dk1>
      <a:lt1>
        <a:srgbClr val="FFFFFF"/>
      </a:lt1>
      <a:dk2>
        <a:srgbClr val="555555"/>
      </a:dk2>
      <a:lt2>
        <a:srgbClr val="FFFFFF"/>
      </a:lt2>
      <a:accent1>
        <a:srgbClr val="D2D2D2"/>
      </a:accent1>
      <a:accent2>
        <a:srgbClr val="A8A8A8"/>
      </a:accent2>
      <a:accent3>
        <a:srgbClr val="787878"/>
      </a:accent3>
      <a:accent4>
        <a:srgbClr val="555555"/>
      </a:accent4>
      <a:accent5>
        <a:srgbClr val="F5231B"/>
      </a:accent5>
      <a:accent6>
        <a:srgbClr val="FF8B32"/>
      </a:accent6>
      <a:hlink>
        <a:srgbClr val="F5231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st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Benutzerdefiniert</PresentationFormat>
  <Paragraphs>149</Paragraphs>
  <Slides>15</Slides>
  <Notes>13</Notes>
  <HiddenSlides>1</HiddenSlides>
  <MMClips>0</MMClips>
  <ScaleCrop>false</ScaleCrop>
  <HeadingPairs>
    <vt:vector size="8" baseType="variant">
      <vt:variant>
        <vt:lpstr>Verwendete Schriftarten</vt:lpstr>
      </vt:variant>
      <vt:variant>
        <vt:i4>7</vt:i4>
      </vt:variant>
      <vt:variant>
        <vt:lpstr>Design</vt:lpstr>
      </vt:variant>
      <vt:variant>
        <vt:i4>4</vt:i4>
      </vt:variant>
      <vt:variant>
        <vt:lpstr>Eingebettete OLE-Server</vt:lpstr>
      </vt:variant>
      <vt:variant>
        <vt:i4>1</vt:i4>
      </vt:variant>
      <vt:variant>
        <vt:lpstr>Folientitel</vt:lpstr>
      </vt:variant>
      <vt:variant>
        <vt:i4>15</vt:i4>
      </vt:variant>
    </vt:vector>
  </HeadingPairs>
  <TitlesOfParts>
    <vt:vector size="27" baseType="lpstr">
      <vt:lpstr>Roboto Light</vt:lpstr>
      <vt:lpstr>Arial Black</vt:lpstr>
      <vt:lpstr>Roboto</vt:lpstr>
      <vt:lpstr>Noto Sans Symbols</vt:lpstr>
      <vt:lpstr>Calibri</vt:lpstr>
      <vt:lpstr>Arial</vt:lpstr>
      <vt:lpstr>Oswald</vt:lpstr>
      <vt:lpstr>Viessmann Divisionen</vt:lpstr>
      <vt:lpstr>2_Viessmann Divisionen</vt:lpstr>
      <vt:lpstr>3_Viessmann Divisionen</vt:lpstr>
      <vt:lpstr>2_Master</vt:lpstr>
      <vt:lpstr>Acrobat Document</vt:lpstr>
      <vt:lpstr>PowerPoint-Präsentation</vt:lpstr>
      <vt:lpstr>PowerPoint-Präsentation</vt:lpstr>
      <vt:lpstr>Unser Thema : Ganzheitliche Energiesystemlösungen heute </vt:lpstr>
      <vt:lpstr>jährliche CO2 - Emissionen deutscher Haushalte nach Anwendungsbereichen</vt:lpstr>
      <vt:lpstr>CO2 - Emissionen verschiedener Energieträger</vt:lpstr>
      <vt:lpstr>3 wesentliche Faktoren beeinflussen derzeit den Energiemarkt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e.cetin</dc:creator>
  <cp:lastModifiedBy>Frank Kien</cp:lastModifiedBy>
  <cp:revision>12</cp:revision>
  <dcterms:created xsi:type="dcterms:W3CDTF">2019-06-26T13:03:32Z</dcterms:created>
  <dcterms:modified xsi:type="dcterms:W3CDTF">2023-02-09T18:30:14Z</dcterms:modified>
</cp:coreProperties>
</file>